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6"/>
  </p:notesMasterIdLst>
  <p:sldIdLst>
    <p:sldId id="519" r:id="rId2"/>
    <p:sldId id="593" r:id="rId3"/>
    <p:sldId id="594" r:id="rId4"/>
    <p:sldId id="595" r:id="rId5"/>
    <p:sldId id="597" r:id="rId6"/>
    <p:sldId id="607" r:id="rId7"/>
    <p:sldId id="605" r:id="rId8"/>
    <p:sldId id="606" r:id="rId9"/>
    <p:sldId id="580" r:id="rId10"/>
    <p:sldId id="579" r:id="rId11"/>
    <p:sldId id="612" r:id="rId12"/>
    <p:sldId id="613" r:id="rId13"/>
    <p:sldId id="610" r:id="rId14"/>
    <p:sldId id="611" r:id="rId1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lr>
        <a:schemeClr val="bg2"/>
      </a:buClr>
      <a:buChar char="•"/>
      <a:defRPr sz="3200" kern="1200">
        <a:solidFill>
          <a:srgbClr val="0C479D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lr>
        <a:schemeClr val="bg2"/>
      </a:buClr>
      <a:buChar char="•"/>
      <a:defRPr sz="3200" kern="1200">
        <a:solidFill>
          <a:srgbClr val="0C479D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lr>
        <a:schemeClr val="bg2"/>
      </a:buClr>
      <a:buChar char="•"/>
      <a:defRPr sz="3200" kern="1200">
        <a:solidFill>
          <a:srgbClr val="0C479D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lr>
        <a:schemeClr val="bg2"/>
      </a:buClr>
      <a:buChar char="•"/>
      <a:defRPr sz="3200" kern="1200">
        <a:solidFill>
          <a:srgbClr val="0C479D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lr>
        <a:schemeClr val="bg2"/>
      </a:buClr>
      <a:buChar char="•"/>
      <a:defRPr sz="3200" kern="1200">
        <a:solidFill>
          <a:srgbClr val="0C479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C479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C479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C479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C479D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6600"/>
    <a:srgbClr val="CC0000"/>
    <a:srgbClr val="00007A"/>
    <a:srgbClr val="0099FF"/>
    <a:srgbClr val="0000CC"/>
    <a:srgbClr val="FFFF01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7" autoAdjust="0"/>
    <p:restoredTop sz="94617" autoAdjust="0"/>
  </p:normalViewPr>
  <p:slideViewPr>
    <p:cSldViewPr snapToGrid="0">
      <p:cViewPr varScale="1">
        <p:scale>
          <a:sx n="75" d="100"/>
          <a:sy n="75" d="100"/>
        </p:scale>
        <p:origin x="-8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94D30F-F125-4013-97A7-96EC69B74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34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fld id="{E3FFD426-9149-4E8B-A4D9-0E7BE2E156D0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fld id="{DA017319-1C7E-473C-A25A-22E00B5156AC}" type="slidenum">
              <a:rPr lang="en-US" sz="1200">
                <a:solidFill>
                  <a:schemeClr val="tx1"/>
                </a:solidFill>
              </a:rPr>
              <a:pPr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fld id="{BEE82125-B10A-4AE6-BA85-13D19CD890A8}" type="slidenum">
              <a:rPr lang="en-US" sz="1200">
                <a:solidFill>
                  <a:schemeClr val="tx1"/>
                </a:solidFill>
              </a:rPr>
              <a:pPr/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fld id="{D6AA2042-9006-4F8F-92CD-7BB2D02759FF}" type="slidenum">
              <a:rPr lang="en-US" sz="1200">
                <a:solidFill>
                  <a:schemeClr val="tx1"/>
                </a:solidFill>
              </a:rPr>
              <a:pPr/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39612-DC3C-4706-A329-14CF958E14DE}" type="slidenum">
              <a:rPr lang="en-US"/>
              <a:pPr/>
              <a:t>8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50FF8-6EE8-419A-8404-D652B3D4A21D}" type="slidenum">
              <a:rPr lang="en-US"/>
              <a:pPr/>
              <a:t>11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80EEC-A652-48F1-B132-F4DDD35C9150}" type="slidenum">
              <a:rPr lang="en-US"/>
              <a:pPr/>
              <a:t>12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7493000" y="2992438"/>
            <a:ext cx="201613" cy="2016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7777163" y="2992438"/>
            <a:ext cx="201612" cy="2016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8061325" y="2992438"/>
            <a:ext cx="201613" cy="2016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493000" y="3276600"/>
            <a:ext cx="201613" cy="20161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777163" y="3276600"/>
            <a:ext cx="201612" cy="20161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8061325" y="3276600"/>
            <a:ext cx="201613" cy="20161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8345488" y="3276600"/>
            <a:ext cx="201612" cy="2016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7493000" y="3560763"/>
            <a:ext cx="201613" cy="2016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7777163" y="3560763"/>
            <a:ext cx="201612" cy="2016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8061325" y="3560763"/>
            <a:ext cx="201613" cy="20161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8345488" y="3560763"/>
            <a:ext cx="201612" cy="20161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8629650" y="3560763"/>
            <a:ext cx="201613" cy="2016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7493000" y="3843338"/>
            <a:ext cx="201613" cy="203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777163" y="3843338"/>
            <a:ext cx="201612" cy="203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8061325" y="3843338"/>
            <a:ext cx="201613" cy="203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8345488" y="3843338"/>
            <a:ext cx="201612" cy="203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7493000" y="4127500"/>
            <a:ext cx="201613" cy="203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7777163" y="4127500"/>
            <a:ext cx="201612" cy="203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7"/>
          <p:cNvSpPr>
            <a:spLocks noChangeArrowheads="1"/>
          </p:cNvSpPr>
          <p:nvPr/>
        </p:nvSpPr>
        <p:spPr bwMode="auto">
          <a:xfrm>
            <a:off x="8061325" y="4127500"/>
            <a:ext cx="201613" cy="203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8345488" y="4127500"/>
            <a:ext cx="201612" cy="203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8629650" y="4127500"/>
            <a:ext cx="201613" cy="2032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7493000" y="4411663"/>
            <a:ext cx="201613" cy="20161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7777163" y="4411663"/>
            <a:ext cx="201612" cy="2016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8061325" y="4411663"/>
            <a:ext cx="201613" cy="20161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3"/>
          <p:cNvSpPr>
            <a:spLocks noChangeArrowheads="1"/>
          </p:cNvSpPr>
          <p:nvPr/>
        </p:nvSpPr>
        <p:spPr bwMode="auto">
          <a:xfrm>
            <a:off x="8345488" y="4411663"/>
            <a:ext cx="201612" cy="201612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4"/>
          <p:cNvSpPr>
            <a:spLocks noChangeArrowheads="1"/>
          </p:cNvSpPr>
          <p:nvPr/>
        </p:nvSpPr>
        <p:spPr bwMode="auto">
          <a:xfrm>
            <a:off x="7493000" y="4695825"/>
            <a:ext cx="201613" cy="2016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5"/>
          <p:cNvSpPr>
            <a:spLocks noChangeArrowheads="1"/>
          </p:cNvSpPr>
          <p:nvPr/>
        </p:nvSpPr>
        <p:spPr bwMode="auto">
          <a:xfrm>
            <a:off x="7777163" y="4695825"/>
            <a:ext cx="201612" cy="2016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6"/>
          <p:cNvSpPr>
            <a:spLocks noChangeArrowheads="1"/>
          </p:cNvSpPr>
          <p:nvPr/>
        </p:nvSpPr>
        <p:spPr bwMode="auto">
          <a:xfrm>
            <a:off x="8061325" y="4695825"/>
            <a:ext cx="201613" cy="201613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8345488" y="4695825"/>
            <a:ext cx="201612" cy="201613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8"/>
          <p:cNvSpPr>
            <a:spLocks noChangeArrowheads="1"/>
          </p:cNvSpPr>
          <p:nvPr/>
        </p:nvSpPr>
        <p:spPr bwMode="auto">
          <a:xfrm>
            <a:off x="7777163" y="4979988"/>
            <a:ext cx="201612" cy="201612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39"/>
          <p:cNvSpPr>
            <a:spLocks noChangeArrowheads="1"/>
          </p:cNvSpPr>
          <p:nvPr/>
        </p:nvSpPr>
        <p:spPr bwMode="auto">
          <a:xfrm>
            <a:off x="8345488" y="4979988"/>
            <a:ext cx="201612" cy="201612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" name="Picture 41" descr="Guseal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571500"/>
            <a:ext cx="18097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0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4BEB16-D5EE-4DF9-B260-8E614E0B6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36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EDBB-7D5B-4ECA-AE89-AB0C99531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57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25E36-A008-4782-A12E-802B0996A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36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03555-1F70-4BCC-94AC-18900EC21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1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06600"/>
              </a:buClr>
              <a:defRPr>
                <a:solidFill>
                  <a:srgbClr val="00660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3C5A-C071-4E42-9CE9-2EA9FF0CF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60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92F46-03EB-471C-83A1-FAC336CA1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7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7575D-801E-49E8-B751-917B7693B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12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60AD2-3CCC-4596-940C-930C6794C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78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8B71C-E1F8-4BA1-862E-BA4B30449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6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59A99-E052-482A-B026-85DED1363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45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6B87-B22B-4EF6-8437-A192D975F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90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65A47-BBD0-40B6-AE3A-912B46889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25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0"/>
            <a:r>
              <a:rPr lang="en-US" altLang="en-US" smtClean="0"/>
              <a:t>Second point?</a:t>
            </a:r>
          </a:p>
        </p:txBody>
      </p:sp>
      <p:sp>
        <p:nvSpPr>
          <p:cNvPr id="619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ClrTx/>
              <a:buFontTx/>
              <a:buNone/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9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9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726169-9DF0-46F6-8529-49709089F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" y="466725"/>
            <a:ext cx="6754813" cy="21336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dirty="0" smtClean="0">
                <a:solidFill>
                  <a:srgbClr val="CC0000"/>
                </a:solidFill>
              </a:rPr>
              <a:t>Protein bioinformatics and </a:t>
            </a:r>
            <a:r>
              <a:rPr lang="en-US" dirty="0">
                <a:solidFill>
                  <a:srgbClr val="CC0000"/>
                </a:solidFill>
              </a:rPr>
              <a:t>systems biology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3287712"/>
          </a:xfrm>
        </p:spPr>
        <p:txBody>
          <a:bodyPr/>
          <a:lstStyle/>
          <a:p>
            <a:pPr eaLnBrk="1" hangingPunct="1"/>
            <a:r>
              <a:rPr lang="en-US" sz="3600" u="sng" dirty="0" smtClean="0"/>
              <a:t>Nathan Edwards</a:t>
            </a:r>
          </a:p>
          <a:p>
            <a:pPr eaLnBrk="1" hangingPunct="1"/>
            <a:r>
              <a:rPr lang="en-US" sz="2400" dirty="0" smtClean="0"/>
              <a:t>Department of Biochemistry and </a:t>
            </a:r>
            <a:br>
              <a:rPr lang="en-US" sz="2400" dirty="0" smtClean="0"/>
            </a:br>
            <a:r>
              <a:rPr lang="en-US" sz="2400" dirty="0" smtClean="0"/>
              <a:t>Molecular &amp; Cellular Biology</a:t>
            </a:r>
          </a:p>
          <a:p>
            <a:pPr eaLnBrk="1" hangingPunct="1"/>
            <a:r>
              <a:rPr lang="en-US" sz="2400" dirty="0" smtClean="0"/>
              <a:t>Georgetown University Medical Center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Nascent polypeptide-associated complex subunit alpha</a:t>
            </a:r>
          </a:p>
        </p:txBody>
      </p:sp>
      <p:sp>
        <p:nvSpPr>
          <p:cNvPr id="52227" name="Content Placeholder 11"/>
          <p:cNvSpPr>
            <a:spLocks noGrp="1"/>
          </p:cNvSpPr>
          <p:nvPr>
            <p:ph idx="1"/>
          </p:nvPr>
        </p:nvSpPr>
        <p:spPr>
          <a:xfrm>
            <a:off x="609600" y="1809750"/>
            <a:ext cx="8118475" cy="3973513"/>
          </a:xfrm>
        </p:spPr>
        <p:txBody>
          <a:bodyPr/>
          <a:lstStyle/>
          <a:p>
            <a:r>
              <a:rPr lang="en-US" smtClean="0"/>
              <a:t>Long form is "muscle-specific"</a:t>
            </a:r>
          </a:p>
          <a:p>
            <a:pPr lvl="1"/>
            <a:r>
              <a:rPr lang="en-US" smtClean="0"/>
              <a:t>Exon 3 is missing from short form</a:t>
            </a:r>
          </a:p>
          <a:p>
            <a:r>
              <a:rPr lang="en-US" smtClean="0"/>
              <a:t>Peptide identifications provide evidence for long form only</a:t>
            </a:r>
          </a:p>
          <a:p>
            <a:pPr lvl="1"/>
            <a:r>
              <a:rPr lang="en-US" smtClean="0"/>
              <a:t>9 peptides are specific to long form</a:t>
            </a:r>
          </a:p>
          <a:p>
            <a:pPr lvl="1"/>
            <a:r>
              <a:rPr lang="en-US" smtClean="0"/>
              <a:t>6 peptides are found in both isoforms</a:t>
            </a:r>
          </a:p>
          <a:p>
            <a:r>
              <a:rPr lang="en-US" smtClean="0"/>
              <a:t>Urn with balls of 15 different colors</a:t>
            </a:r>
          </a:p>
          <a:p>
            <a:pPr lvl="1"/>
            <a:r>
              <a:rPr lang="en-US" smtClean="0"/>
              <a:t>p-value of observed spectral counts: 7.3E-8</a:t>
            </a:r>
          </a:p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fld id="{D9349EE3-DA62-49CC-AEBB-4CF3C42C585A}" type="slidenum">
              <a:rPr lang="en-US" altLang="en-US" sz="1200" smtClean="0"/>
              <a:pPr/>
              <a:t>10</a:t>
            </a:fld>
            <a:endParaRPr lang="en-US" altLang="en-US" sz="1400" smtClean="0"/>
          </a:p>
        </p:txBody>
      </p:sp>
      <p:pic>
        <p:nvPicPr>
          <p:cNvPr id="52229" name="Picture 6" descr="http://www.ncbi.nlm.nih.gov/projects/sviewer/ncfetch.cgi?key=NCID_1_954398_130.14.18.89_9102_1342067513_1794868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2" b="57335"/>
          <a:stretch>
            <a:fillRect/>
          </a:stretch>
        </p:blipFill>
        <p:spPr bwMode="auto">
          <a:xfrm>
            <a:off x="433388" y="5916613"/>
            <a:ext cx="8572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303E-ED84-4C80-8530-460C29B9242D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797698" name="Picture 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422400"/>
            <a:ext cx="765175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7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CID </a:t>
            </a:r>
            <a:r>
              <a:rPr lang="en-US" dirty="0"/>
              <a:t>Protein Fragmentation </a:t>
            </a:r>
            <a:r>
              <a:rPr lang="en-US" dirty="0" smtClean="0"/>
              <a:t>from </a:t>
            </a:r>
            <a:r>
              <a:rPr lang="en-US" i="1" dirty="0"/>
              <a:t>Y. </a:t>
            </a:r>
            <a:r>
              <a:rPr lang="en-US" i="1" dirty="0" err="1"/>
              <a:t>rohdei</a:t>
            </a:r>
            <a:endParaRPr lang="en-US" i="1" dirty="0"/>
          </a:p>
        </p:txBody>
      </p:sp>
      <p:sp>
        <p:nvSpPr>
          <p:cNvPr id="797700" name="Text Box 4"/>
          <p:cNvSpPr txBox="1">
            <a:spLocks noChangeArrowheads="1"/>
          </p:cNvSpPr>
          <p:nvPr/>
        </p:nvSpPr>
        <p:spPr bwMode="auto">
          <a:xfrm>
            <a:off x="5146675" y="2354263"/>
            <a:ext cx="3271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4950" indent="-234950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2400">
                <a:solidFill>
                  <a:srgbClr val="CC0000"/>
                </a:solidFill>
              </a:rPr>
              <a:t>Match to</a:t>
            </a:r>
            <a:r>
              <a:rPr lang="en-US" sz="2400" i="1">
                <a:solidFill>
                  <a:srgbClr val="CC0000"/>
                </a:solidFill>
              </a:rPr>
              <a:t> Y. pestis</a:t>
            </a:r>
            <a:r>
              <a:rPr lang="en-US" sz="2400">
                <a:solidFill>
                  <a:srgbClr val="CC0000"/>
                </a:solidFill>
              </a:rPr>
              <a:t> 50S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CC0000"/>
                </a:solidFill>
              </a:rPr>
              <a:t>Ribosomal Protein L32</a:t>
            </a:r>
          </a:p>
        </p:txBody>
      </p:sp>
      <p:pic>
        <p:nvPicPr>
          <p:cNvPr id="797701" name="Picture 5" descr="ext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4953000"/>
            <a:ext cx="73152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0B6A-C4A3-4D17-BBB1-2AD1D640A64A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772100" name="Picture 4" descr="phylo_tree-bo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001838"/>
            <a:ext cx="8799513" cy="4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Phyloproteomics</a:t>
            </a:r>
            <a:r>
              <a:rPr lang="en-US" dirty="0" smtClean="0"/>
              <a:t> of </a:t>
            </a:r>
            <a:r>
              <a:rPr lang="en-US" i="1" dirty="0" smtClean="0"/>
              <a:t>Y. </a:t>
            </a:r>
            <a:r>
              <a:rPr lang="en-US" i="1" dirty="0" err="1" smtClean="0"/>
              <a:t>rohdei</a:t>
            </a:r>
            <a:endParaRPr lang="en-US" i="1" dirty="0"/>
          </a:p>
        </p:txBody>
      </p:sp>
      <p:sp>
        <p:nvSpPr>
          <p:cNvPr id="772102" name="Text Box 6"/>
          <p:cNvSpPr txBox="1">
            <a:spLocks noChangeArrowheads="1"/>
          </p:cNvSpPr>
          <p:nvPr/>
        </p:nvSpPr>
        <p:spPr bwMode="auto">
          <a:xfrm>
            <a:off x="681038" y="1554163"/>
            <a:ext cx="3409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4950" indent="-234950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dirty="0">
                <a:solidFill>
                  <a:srgbClr val="CC0000"/>
                </a:solidFill>
              </a:rPr>
              <a:t>Protein Sequence</a:t>
            </a:r>
          </a:p>
        </p:txBody>
      </p:sp>
      <p:sp>
        <p:nvSpPr>
          <p:cNvPr id="772103" name="Text Box 7"/>
          <p:cNvSpPr txBox="1">
            <a:spLocks noChangeArrowheads="1"/>
          </p:cNvSpPr>
          <p:nvPr/>
        </p:nvSpPr>
        <p:spPr bwMode="auto">
          <a:xfrm>
            <a:off x="4625975" y="1554163"/>
            <a:ext cx="3975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4950" indent="-234950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dirty="0">
                <a:solidFill>
                  <a:srgbClr val="CC0000"/>
                </a:solidFill>
              </a:rPr>
              <a:t>16S-rRNA Sequence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701664" y="5023413"/>
            <a:ext cx="810228" cy="150471"/>
          </a:xfrm>
          <a:prstGeom prst="rect">
            <a:avLst/>
          </a:prstGeom>
          <a:solidFill>
            <a:srgbClr val="66FF33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4950" marR="0" indent="-234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C479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678351" y="3183732"/>
            <a:ext cx="810228" cy="150471"/>
          </a:xfrm>
          <a:prstGeom prst="rect">
            <a:avLst/>
          </a:prstGeom>
          <a:solidFill>
            <a:srgbClr val="66FF33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4950" marR="0" indent="-234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C479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Glycopeptide CID Fragmentation Spectrum </a:t>
            </a:r>
            <a:endParaRPr lang="en-US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fld id="{24549D26-660E-46AE-9159-FBC6C3ACF195}" type="slidenum">
              <a:rPr lang="en-US" altLang="en-US" sz="1000" smtClean="0">
                <a:solidFill>
                  <a:schemeClr val="tx1"/>
                </a:solidFill>
              </a:rPr>
              <a:pPr/>
              <a:t>13</a:t>
            </a:fld>
            <a:endParaRPr lang="en-US" altLang="en-US" sz="1000" smtClean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18660" r="13382" b="2979"/>
          <a:stretch>
            <a:fillRect/>
          </a:stretch>
        </p:blipFill>
        <p:spPr bwMode="auto">
          <a:xfrm>
            <a:off x="523875" y="1570038"/>
            <a:ext cx="8018463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9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7" descr="glycanSe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998913"/>
            <a:ext cx="27686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177"/>
          <p:cNvGrpSpPr>
            <a:grpSpLocks/>
          </p:cNvGrpSpPr>
          <p:nvPr/>
        </p:nvGrpSpPr>
        <p:grpSpPr bwMode="auto">
          <a:xfrm>
            <a:off x="671513" y="1143000"/>
            <a:ext cx="7772400" cy="5106988"/>
            <a:chOff x="9898726" y="26606230"/>
            <a:chExt cx="12896618" cy="9964916"/>
          </a:xfrm>
        </p:grpSpPr>
        <p:grpSp>
          <p:nvGrpSpPr>
            <p:cNvPr id="10251" name="Group 24"/>
            <p:cNvGrpSpPr>
              <a:grpSpLocks/>
            </p:cNvGrpSpPr>
            <p:nvPr/>
          </p:nvGrpSpPr>
          <p:grpSpPr bwMode="auto">
            <a:xfrm rot="5400000">
              <a:off x="6206547" y="31459999"/>
              <a:ext cx="9962852" cy="255314"/>
              <a:chOff x="473871" y="9823826"/>
              <a:chExt cx="7632843" cy="255314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473871" y="9939478"/>
                <a:ext cx="7632051" cy="0"/>
              </a:xfrm>
              <a:prstGeom prst="line">
                <a:avLst/>
              </a:prstGeom>
              <a:ln w="1619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66" name="Group 21"/>
              <p:cNvGrpSpPr>
                <a:grpSpLocks/>
              </p:cNvGrpSpPr>
              <p:nvPr/>
            </p:nvGrpSpPr>
            <p:grpSpPr bwMode="auto">
              <a:xfrm>
                <a:off x="3066013" y="9823827"/>
                <a:ext cx="611844" cy="255313"/>
                <a:chOff x="3138021" y="10075855"/>
                <a:chExt cx="611844" cy="255313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137360" y="10191507"/>
                  <a:ext cx="612273" cy="0"/>
                </a:xfrm>
                <a:prstGeom prst="line">
                  <a:avLst/>
                </a:prstGeom>
                <a:ln w="1619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 flipH="1">
                  <a:off x="3296756" y="10203361"/>
                  <a:ext cx="255510" cy="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5224918" y="9939479"/>
                <a:ext cx="612273" cy="0"/>
              </a:xfrm>
              <a:prstGeom prst="line">
                <a:avLst/>
              </a:prstGeom>
              <a:ln w="1619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68" name="Group 23"/>
              <p:cNvGrpSpPr>
                <a:grpSpLocks/>
              </p:cNvGrpSpPr>
              <p:nvPr/>
            </p:nvGrpSpPr>
            <p:grpSpPr bwMode="auto">
              <a:xfrm>
                <a:off x="3822606" y="9823826"/>
                <a:ext cx="827146" cy="255314"/>
                <a:chOff x="4110638" y="10471898"/>
                <a:chExt cx="827146" cy="255314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4110420" y="10587552"/>
                  <a:ext cx="821110" cy="0"/>
                </a:xfrm>
                <a:prstGeom prst="line">
                  <a:avLst/>
                </a:prstGeom>
                <a:ln w="161925">
                  <a:solidFill>
                    <a:srgbClr val="FF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 flipH="1">
                  <a:off x="4305412" y="10599405"/>
                  <a:ext cx="255510" cy="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 flipV="1">
                  <a:off x="4450174" y="10599405"/>
                  <a:ext cx="255510" cy="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 rot="16200000" flipH="1">
                <a:off x="5386687" y="9951332"/>
                <a:ext cx="255510" cy="0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52" name="TextBox 208"/>
            <p:cNvSpPr txBox="1">
              <a:spLocks noChangeArrowheads="1"/>
            </p:cNvSpPr>
            <p:nvPr/>
          </p:nvSpPr>
          <p:spPr bwMode="auto">
            <a:xfrm rot="-5400000">
              <a:off x="6745068" y="30854294"/>
              <a:ext cx="7084145" cy="776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C479D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rgbClr val="0C479D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rgbClr val="0C479D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rgbClr val="0C479D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rgbClr val="0C479D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3200">
                  <a:solidFill>
                    <a:srgbClr val="0C479D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3200">
                  <a:solidFill>
                    <a:srgbClr val="0C479D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3200">
                  <a:solidFill>
                    <a:srgbClr val="0C479D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3200">
                  <a:solidFill>
                    <a:srgbClr val="0C479D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400" b="1">
                  <a:solidFill>
                    <a:schemeClr val="tx1"/>
                  </a:solidFill>
                </a:rPr>
                <a:t>Haptoglobin</a:t>
              </a:r>
              <a:r>
                <a:rPr lang="en-US" sz="1800" b="1">
                  <a:solidFill>
                    <a:schemeClr val="tx1"/>
                  </a:solidFill>
                </a:rPr>
                <a:t> (HPT_HUMAN)</a:t>
              </a:r>
            </a:p>
          </p:txBody>
        </p:sp>
        <p:grpSp>
          <p:nvGrpSpPr>
            <p:cNvPr id="10253" name="Group 161"/>
            <p:cNvGrpSpPr>
              <a:grpSpLocks/>
            </p:cNvGrpSpPr>
            <p:nvPr/>
          </p:nvGrpSpPr>
          <p:grpSpPr bwMode="auto">
            <a:xfrm>
              <a:off x="18539856" y="31771026"/>
              <a:ext cx="4255488" cy="1432270"/>
              <a:chOff x="16939656" y="34876176"/>
              <a:chExt cx="4255488" cy="1432270"/>
            </a:xfrm>
          </p:grpSpPr>
          <p:sp>
            <p:nvSpPr>
              <p:cNvPr id="10263" name="TextBox 199"/>
              <p:cNvSpPr txBox="1">
                <a:spLocks noChangeArrowheads="1"/>
              </p:cNvSpPr>
              <p:nvPr/>
            </p:nvSpPr>
            <p:spPr bwMode="auto">
              <a:xfrm>
                <a:off x="17253289" y="35587718"/>
                <a:ext cx="3941855" cy="720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0C479D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rgbClr val="0C479D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rgbClr val="0C479D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rgbClr val="0C479D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rgbClr val="0C479D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3200">
                    <a:solidFill>
                      <a:srgbClr val="0C479D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3200">
                    <a:solidFill>
                      <a:srgbClr val="0C479D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3200">
                    <a:solidFill>
                      <a:srgbClr val="0C479D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3200">
                    <a:solidFill>
                      <a:srgbClr val="0C479D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1800" b="1">
                    <a:solidFill>
                      <a:schemeClr val="tx1"/>
                    </a:solidFill>
                  </a:rPr>
                  <a:t>NLFL</a:t>
                </a:r>
                <a:r>
                  <a:rPr lang="en-US" sz="1800" b="1">
                    <a:solidFill>
                      <a:srgbClr val="FF0000"/>
                    </a:solidFill>
                  </a:rPr>
                  <a:t>NHS</a:t>
                </a:r>
                <a:r>
                  <a:rPr lang="en-US" sz="1800" b="1">
                    <a:solidFill>
                      <a:schemeClr val="tx1"/>
                    </a:solidFill>
                  </a:rPr>
                  <a:t>E*</a:t>
                </a:r>
                <a:r>
                  <a:rPr lang="en-US" sz="1800" b="1">
                    <a:solidFill>
                      <a:srgbClr val="FF0000"/>
                    </a:solidFill>
                  </a:rPr>
                  <a:t>NAT</a:t>
                </a:r>
                <a:r>
                  <a:rPr lang="en-US" sz="1800" b="1">
                    <a:solidFill>
                      <a:schemeClr val="tx1"/>
                    </a:solidFill>
                  </a:rPr>
                  <a:t>AK</a:t>
                </a:r>
              </a:p>
            </p:txBody>
          </p:sp>
          <p:sp>
            <p:nvSpPr>
              <p:cNvPr id="33" name="Left Brace 32"/>
              <p:cNvSpPr/>
              <p:nvPr/>
            </p:nvSpPr>
            <p:spPr bwMode="auto">
              <a:xfrm rot="16200000">
                <a:off x="18356247" y="33457216"/>
                <a:ext cx="607126" cy="3442786"/>
              </a:xfrm>
              <a:prstGeom prst="leftBrace">
                <a:avLst>
                  <a:gd name="adj1" fmla="val 8333"/>
                  <a:gd name="adj2" fmla="val 4899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254" name="Group 160"/>
            <p:cNvGrpSpPr>
              <a:grpSpLocks/>
            </p:cNvGrpSpPr>
            <p:nvPr/>
          </p:nvGrpSpPr>
          <p:grpSpPr bwMode="auto">
            <a:xfrm>
              <a:off x="13012461" y="29965879"/>
              <a:ext cx="4630119" cy="1212478"/>
              <a:chOff x="10955061" y="36176179"/>
              <a:chExt cx="4630119" cy="1212478"/>
            </a:xfrm>
          </p:grpSpPr>
          <p:sp>
            <p:nvSpPr>
              <p:cNvPr id="10261" name="TextBox 200"/>
              <p:cNvSpPr txBox="1">
                <a:spLocks noChangeArrowheads="1"/>
              </p:cNvSpPr>
              <p:nvPr/>
            </p:nvSpPr>
            <p:spPr bwMode="auto">
              <a:xfrm>
                <a:off x="10955061" y="36667929"/>
                <a:ext cx="4630119" cy="720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0C479D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rgbClr val="0C479D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rgbClr val="0C479D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rgbClr val="0C479D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rgbClr val="0C479D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3200">
                    <a:solidFill>
                      <a:srgbClr val="0C479D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3200">
                    <a:solidFill>
                      <a:srgbClr val="0C479D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3200">
                    <a:solidFill>
                      <a:srgbClr val="0C479D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3200">
                    <a:solidFill>
                      <a:srgbClr val="0C479D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1800" b="1">
                    <a:solidFill>
                      <a:schemeClr val="tx1"/>
                    </a:solidFill>
                  </a:rPr>
                  <a:t>MVSHH</a:t>
                </a:r>
                <a:r>
                  <a:rPr lang="en-US" sz="1800" b="1">
                    <a:solidFill>
                      <a:srgbClr val="FF0000"/>
                    </a:solidFill>
                  </a:rPr>
                  <a:t>NLT</a:t>
                </a:r>
                <a:r>
                  <a:rPr lang="en-US" sz="1800" b="1">
                    <a:solidFill>
                      <a:schemeClr val="tx1"/>
                    </a:solidFill>
                  </a:rPr>
                  <a:t>TGATLINE</a:t>
                </a:r>
              </a:p>
            </p:txBody>
          </p:sp>
          <p:sp>
            <p:nvSpPr>
              <p:cNvPr id="23" name="Left Brace 22"/>
              <p:cNvSpPr/>
              <p:nvPr/>
            </p:nvSpPr>
            <p:spPr bwMode="auto">
              <a:xfrm rot="16200000">
                <a:off x="12532871" y="34791670"/>
                <a:ext cx="508003" cy="3279472"/>
              </a:xfrm>
              <a:prstGeom prst="leftBrace">
                <a:avLst>
                  <a:gd name="adj1" fmla="val 8333"/>
                  <a:gd name="adj2" fmla="val 4899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255" name="Group 166"/>
            <p:cNvGrpSpPr>
              <a:grpSpLocks/>
            </p:cNvGrpSpPr>
            <p:nvPr/>
          </p:nvGrpSpPr>
          <p:grpSpPr bwMode="auto">
            <a:xfrm>
              <a:off x="13219606" y="35245256"/>
              <a:ext cx="4379839" cy="1325890"/>
              <a:chOff x="20077606" y="34997606"/>
              <a:chExt cx="4379839" cy="1325890"/>
            </a:xfrm>
          </p:grpSpPr>
          <p:sp>
            <p:nvSpPr>
              <p:cNvPr id="10259" name="TextBox 201"/>
              <p:cNvSpPr txBox="1">
                <a:spLocks noChangeArrowheads="1"/>
              </p:cNvSpPr>
              <p:nvPr/>
            </p:nvSpPr>
            <p:spPr bwMode="auto">
              <a:xfrm>
                <a:off x="20077606" y="35602768"/>
                <a:ext cx="4379839" cy="720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0C479D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rgbClr val="0C479D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rgbClr val="0C479D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rgbClr val="0C479D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rgbClr val="0C479D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3200">
                    <a:solidFill>
                      <a:srgbClr val="0C479D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3200">
                    <a:solidFill>
                      <a:srgbClr val="0C479D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3200">
                    <a:solidFill>
                      <a:srgbClr val="0C479D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3200">
                    <a:solidFill>
                      <a:srgbClr val="0C479D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1800" b="1">
                    <a:solidFill>
                      <a:schemeClr val="tx1"/>
                    </a:solidFill>
                  </a:rPr>
                  <a:t>VVLHP</a:t>
                </a:r>
                <a:r>
                  <a:rPr lang="en-US" sz="1800" b="1">
                    <a:solidFill>
                      <a:srgbClr val="FF0000"/>
                    </a:solidFill>
                  </a:rPr>
                  <a:t>NYS</a:t>
                </a:r>
                <a:r>
                  <a:rPr lang="en-US" sz="1800" b="1">
                    <a:solidFill>
                      <a:schemeClr val="tx1"/>
                    </a:solidFill>
                  </a:rPr>
                  <a:t>QVDIGLIK</a:t>
                </a:r>
              </a:p>
            </p:txBody>
          </p:sp>
          <p:sp>
            <p:nvSpPr>
              <p:cNvPr id="21" name="Left Brace 20"/>
              <p:cNvSpPr/>
              <p:nvPr/>
            </p:nvSpPr>
            <p:spPr bwMode="auto">
              <a:xfrm rot="16200000">
                <a:off x="21744179" y="33426721"/>
                <a:ext cx="672174" cy="3814196"/>
              </a:xfrm>
              <a:prstGeom prst="leftBrace">
                <a:avLst>
                  <a:gd name="adj1" fmla="val 8333"/>
                  <a:gd name="adj2" fmla="val 4009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 bwMode="auto">
            <a:xfrm flipV="1">
              <a:off x="12074503" y="29753371"/>
              <a:ext cx="647992" cy="188953"/>
            </a:xfrm>
            <a:prstGeom prst="straightConnector1">
              <a:avLst/>
            </a:prstGeom>
            <a:noFill/>
            <a:ln w="698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12432743" y="31803969"/>
              <a:ext cx="5139154" cy="18585"/>
            </a:xfrm>
            <a:prstGeom prst="straightConnector1">
              <a:avLst/>
            </a:prstGeom>
            <a:noFill/>
            <a:ln w="698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rot="16200000" flipH="1">
              <a:off x="11868029" y="33669919"/>
              <a:ext cx="1369130" cy="1193254"/>
            </a:xfrm>
            <a:prstGeom prst="straightConnector1">
              <a:avLst/>
            </a:prstGeom>
            <a:noFill/>
            <a:ln w="698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0225" cy="944562"/>
          </a:xfrm>
        </p:spPr>
        <p:txBody>
          <a:bodyPr/>
          <a:lstStyle/>
          <a:p>
            <a:r>
              <a:rPr lang="en-US" smtClean="0"/>
              <a:t>Haptoglobin standard</a:t>
            </a: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fld id="{FDC912C9-2205-40B4-B080-BE77E97AF2E5}" type="slidenum">
              <a:rPr lang="en-US" sz="1000" smtClean="0">
                <a:solidFill>
                  <a:schemeClr val="tx1"/>
                </a:solidFill>
              </a:rPr>
              <a:pPr/>
              <a:t>14</a:t>
            </a:fld>
            <a:endParaRPr lang="en-US" sz="1000" smtClean="0">
              <a:solidFill>
                <a:schemeClr val="tx1"/>
              </a:solidFill>
            </a:endParaRPr>
          </a:p>
        </p:txBody>
      </p:sp>
      <p:sp>
        <p:nvSpPr>
          <p:cNvPr id="10246" name="TextBox 210"/>
          <p:cNvSpPr txBox="1">
            <a:spLocks noChangeArrowheads="1"/>
          </p:cNvSpPr>
          <p:nvPr/>
        </p:nvSpPr>
        <p:spPr bwMode="auto">
          <a:xfrm>
            <a:off x="6096000" y="57912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tx1"/>
                </a:solidFill>
              </a:rPr>
              <a:t>     N-glycosylation motif (</a:t>
            </a:r>
            <a:r>
              <a:rPr lang="en-US" sz="1400" b="1">
                <a:solidFill>
                  <a:srgbClr val="FF0000"/>
                </a:solidFill>
              </a:rPr>
              <a:t>NX/ST</a:t>
            </a:r>
            <a:r>
              <a:rPr lang="en-US" sz="1400" b="1">
                <a:solidFill>
                  <a:schemeClr val="tx1"/>
                </a:solidFill>
              </a:rPr>
              <a:t>)</a:t>
            </a:r>
          </a:p>
          <a:p>
            <a:pPr algn="l" eaLnBrk="1" hangingPunct="1">
              <a:buFontTx/>
              <a:buNone/>
            </a:pPr>
            <a:r>
              <a:rPr lang="en-US" sz="1400" b="1">
                <a:solidFill>
                  <a:schemeClr val="tx1"/>
                </a:solidFill>
              </a:rPr>
              <a:t>*     Site of GluC cleavage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 rot="10800000">
            <a:off x="6172200" y="5943600"/>
            <a:ext cx="1143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43"/>
          <p:cNvSpPr txBox="1">
            <a:spLocks noChangeArrowheads="1"/>
          </p:cNvSpPr>
          <p:nvPr/>
        </p:nvSpPr>
        <p:spPr bwMode="auto">
          <a:xfrm>
            <a:off x="582613" y="6353175"/>
            <a:ext cx="843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Pompach et al. Journal of Proteome Research 11.3 (2012): 1728–1740.</a:t>
            </a:r>
          </a:p>
        </p:txBody>
      </p:sp>
      <p:pic>
        <p:nvPicPr>
          <p:cNvPr id="10249" name="Picture 45" descr="glycanSe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46188"/>
            <a:ext cx="22860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6" descr="glycanSe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52650"/>
            <a:ext cx="2108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4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fld id="{5BE24DA6-F883-4D4C-9C56-6D6E893E80EE}" type="slidenum">
              <a:rPr lang="en-US" altLang="en-US" sz="1000">
                <a:solidFill>
                  <a:schemeClr val="tx1"/>
                </a:solidFill>
              </a:rPr>
              <a:pPr/>
              <a:t>2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Unannotated Splice Isoform</a:t>
            </a:r>
          </a:p>
        </p:txBody>
      </p:sp>
      <p:pic>
        <p:nvPicPr>
          <p:cNvPr id="5124" name="Picture 4" descr="LQGSATAAEAQVGHQ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863"/>
            <a:ext cx="914400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7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fld id="{008ADE13-635F-4C30-BA2D-BA4BE783CED8}" type="slidenum">
              <a:rPr lang="en-US" altLang="en-US" sz="1000">
                <a:solidFill>
                  <a:schemeClr val="tx1"/>
                </a:solidFill>
              </a:rPr>
              <a:pPr/>
              <a:t>3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Unannotated Splice Isoform</a:t>
            </a:r>
          </a:p>
        </p:txBody>
      </p:sp>
      <p:pic>
        <p:nvPicPr>
          <p:cNvPr id="6148" name="Picture 4" descr="hgt_genome_4e6f_2de8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89"/>
          <a:stretch>
            <a:fillRect/>
          </a:stretch>
        </p:blipFill>
        <p:spPr bwMode="auto">
          <a:xfrm>
            <a:off x="638175" y="1762125"/>
            <a:ext cx="76200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300288" y="1965325"/>
            <a:ext cx="1052512" cy="106363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097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96100" y="1965325"/>
            <a:ext cx="847725" cy="106363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5097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fld id="{D5373BFF-7582-4E95-B173-B154882A651A}" type="slidenum">
              <a:rPr lang="en-US" altLang="en-US" sz="1000">
                <a:solidFill>
                  <a:schemeClr val="tx1"/>
                </a:solidFill>
              </a:rPr>
              <a:pPr/>
              <a:t>4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C00000"/>
                </a:solidFill>
              </a:rPr>
              <a:t>Halobacterium</a:t>
            </a:r>
            <a:r>
              <a:rPr lang="en-US" dirty="0" smtClean="0">
                <a:solidFill>
                  <a:srgbClr val="C00000"/>
                </a:solidFill>
              </a:rPr>
              <a:t> sp. NRC-1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ORF: GdhA1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001000" cy="4411662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rgbClr val="0000FF"/>
                </a:solidFill>
              </a:rPr>
              <a:t>K-score </a:t>
            </a:r>
            <a:r>
              <a:rPr lang="en-US" sz="2600" i="1" dirty="0" smtClean="0">
                <a:solidFill>
                  <a:srgbClr val="0000FF"/>
                </a:solidFill>
              </a:rPr>
              <a:t>E</a:t>
            </a:r>
            <a:r>
              <a:rPr lang="en-US" sz="2600" dirty="0" smtClean="0">
                <a:solidFill>
                  <a:srgbClr val="0000FF"/>
                </a:solidFill>
              </a:rPr>
              <a:t>-value</a:t>
            </a:r>
            <a:r>
              <a:rPr lang="en-US" sz="2600" dirty="0" smtClean="0"/>
              <a:t> </a:t>
            </a:r>
            <a:r>
              <a:rPr lang="en-US" sz="2600" dirty="0" err="1" smtClean="0"/>
              <a:t>vs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CC0000"/>
                </a:solidFill>
              </a:rPr>
              <a:t>PepArML</a:t>
            </a:r>
            <a:r>
              <a:rPr lang="en-US" sz="2600" dirty="0" smtClean="0"/>
              <a:t> @ 10% FDR</a:t>
            </a:r>
          </a:p>
          <a:p>
            <a:pPr eaLnBrk="1" hangingPunct="1"/>
            <a:r>
              <a:rPr lang="en-US" sz="2600" dirty="0" smtClean="0"/>
              <a:t>Many peptides inconsistent with annotated translation start site of NP_279651</a:t>
            </a:r>
          </a:p>
          <a:p>
            <a:pPr eaLnBrk="1" hangingPunct="1"/>
            <a:endParaRPr lang="en-US" sz="2600" dirty="0" smtClean="0"/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7202488" y="3306763"/>
            <a:ext cx="1103312" cy="5143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4" name="Object 30"/>
          <p:cNvGraphicFramePr>
            <a:graphicFrameLocks noChangeAspect="1"/>
          </p:cNvGraphicFramePr>
          <p:nvPr>
            <p:ph sz="half" idx="2"/>
          </p:nvPr>
        </p:nvGraphicFramePr>
        <p:xfrm>
          <a:off x="600075" y="3600450"/>
          <a:ext cx="790575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5886427" imgH="2009730" progId="Excel.Chart.8">
                  <p:embed/>
                </p:oleObj>
              </mc:Choice>
              <mc:Fallback>
                <p:oleObj name="Chart" r:id="rId4" imgW="5886427" imgH="200973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3600450"/>
                        <a:ext cx="7905750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chemeClr val="accent1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Line 32"/>
          <p:cNvSpPr>
            <a:spLocks noChangeShapeType="1"/>
          </p:cNvSpPr>
          <p:nvPr/>
        </p:nvSpPr>
        <p:spPr bwMode="auto">
          <a:xfrm>
            <a:off x="2190750" y="3790950"/>
            <a:ext cx="0" cy="16573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33"/>
          <p:cNvSpPr>
            <a:spLocks noChangeShapeType="1"/>
          </p:cNvSpPr>
          <p:nvPr/>
        </p:nvSpPr>
        <p:spPr bwMode="auto">
          <a:xfrm>
            <a:off x="2190750" y="3790950"/>
            <a:ext cx="36195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34"/>
          <p:cNvSpPr>
            <a:spLocks noChangeShapeType="1"/>
          </p:cNvSpPr>
          <p:nvPr/>
        </p:nvSpPr>
        <p:spPr bwMode="auto">
          <a:xfrm>
            <a:off x="2190750" y="5429250"/>
            <a:ext cx="36195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fld id="{092DCEBE-9F74-426E-8097-9224BE95C5CC}" type="slidenum">
              <a:rPr lang="en-US" altLang="en-US" sz="1000">
                <a:solidFill>
                  <a:schemeClr val="tx1"/>
                </a:solidFill>
              </a:rPr>
              <a:pPr/>
              <a:t>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14804" b="3206"/>
          <a:stretch>
            <a:fillRect/>
          </a:stretch>
        </p:blipFill>
        <p:spPr bwMode="auto">
          <a:xfrm>
            <a:off x="273050" y="1506538"/>
            <a:ext cx="28067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 descr="MCj040415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1800"/>
            <a:ext cx="14954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PepArML Meta-Search Engine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flipH="1">
            <a:off x="1789113" y="3108325"/>
            <a:ext cx="1846262" cy="2052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11271" name="Picture 6" descr="MCj040415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2308225"/>
            <a:ext cx="14938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2" name="Group 7"/>
          <p:cNvGrpSpPr>
            <a:grpSpLocks noChangeAspect="1"/>
          </p:cNvGrpSpPr>
          <p:nvPr/>
        </p:nvGrpSpPr>
        <p:grpSpPr bwMode="auto">
          <a:xfrm flipH="1">
            <a:off x="412750" y="4856163"/>
            <a:ext cx="1397000" cy="1576387"/>
            <a:chOff x="4858" y="2998"/>
            <a:chExt cx="1131" cy="1155"/>
          </a:xfrm>
        </p:grpSpPr>
        <p:sp>
          <p:nvSpPr>
            <p:cNvPr id="11288" name="AutoShape 8"/>
            <p:cNvSpPr>
              <a:spLocks noChangeAspect="1" noChangeArrowheads="1" noTextEdit="1"/>
            </p:cNvSpPr>
            <p:nvPr/>
          </p:nvSpPr>
          <p:spPr bwMode="auto">
            <a:xfrm>
              <a:off x="4858" y="2998"/>
              <a:ext cx="1131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9"/>
            <p:cNvSpPr>
              <a:spLocks/>
            </p:cNvSpPr>
            <p:nvPr/>
          </p:nvSpPr>
          <p:spPr bwMode="auto">
            <a:xfrm>
              <a:off x="4858" y="3458"/>
              <a:ext cx="804" cy="467"/>
            </a:xfrm>
            <a:custGeom>
              <a:avLst/>
              <a:gdLst>
                <a:gd name="T0" fmla="*/ 0 w 1608"/>
                <a:gd name="T1" fmla="*/ 108 h 934"/>
                <a:gd name="T2" fmla="*/ 0 w 1608"/>
                <a:gd name="T3" fmla="*/ 365 h 934"/>
                <a:gd name="T4" fmla="*/ 301 w 1608"/>
                <a:gd name="T5" fmla="*/ 467 h 934"/>
                <a:gd name="T6" fmla="*/ 692 w 1608"/>
                <a:gd name="T7" fmla="*/ 319 h 934"/>
                <a:gd name="T8" fmla="*/ 804 w 1608"/>
                <a:gd name="T9" fmla="*/ 0 h 934"/>
                <a:gd name="T10" fmla="*/ 0 w 1608"/>
                <a:gd name="T11" fmla="*/ 108 h 9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8" h="934">
                  <a:moveTo>
                    <a:pt x="0" y="216"/>
                  </a:moveTo>
                  <a:lnTo>
                    <a:pt x="0" y="729"/>
                  </a:lnTo>
                  <a:lnTo>
                    <a:pt x="602" y="934"/>
                  </a:lnTo>
                  <a:lnTo>
                    <a:pt x="1384" y="638"/>
                  </a:lnTo>
                  <a:lnTo>
                    <a:pt x="1608" y="0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A5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0"/>
            <p:cNvSpPr>
              <a:spLocks/>
            </p:cNvSpPr>
            <p:nvPr/>
          </p:nvSpPr>
          <p:spPr bwMode="auto">
            <a:xfrm>
              <a:off x="5494" y="3095"/>
              <a:ext cx="338" cy="438"/>
            </a:xfrm>
            <a:custGeom>
              <a:avLst/>
              <a:gdLst>
                <a:gd name="T0" fmla="*/ 266 w 676"/>
                <a:gd name="T1" fmla="*/ 217 h 876"/>
                <a:gd name="T2" fmla="*/ 271 w 676"/>
                <a:gd name="T3" fmla="*/ 184 h 876"/>
                <a:gd name="T4" fmla="*/ 271 w 676"/>
                <a:gd name="T5" fmla="*/ 150 h 876"/>
                <a:gd name="T6" fmla="*/ 265 w 676"/>
                <a:gd name="T7" fmla="*/ 118 h 876"/>
                <a:gd name="T8" fmla="*/ 255 w 676"/>
                <a:gd name="T9" fmla="*/ 88 h 876"/>
                <a:gd name="T10" fmla="*/ 240 w 676"/>
                <a:gd name="T11" fmla="*/ 61 h 876"/>
                <a:gd name="T12" fmla="*/ 222 w 676"/>
                <a:gd name="T13" fmla="*/ 38 h 876"/>
                <a:gd name="T14" fmla="*/ 200 w 676"/>
                <a:gd name="T15" fmla="*/ 20 h 876"/>
                <a:gd name="T16" fmla="*/ 176 w 676"/>
                <a:gd name="T17" fmla="*/ 8 h 876"/>
                <a:gd name="T18" fmla="*/ 150 w 676"/>
                <a:gd name="T19" fmla="*/ 1 h 876"/>
                <a:gd name="T20" fmla="*/ 122 w 676"/>
                <a:gd name="T21" fmla="*/ 1 h 876"/>
                <a:gd name="T22" fmla="*/ 96 w 676"/>
                <a:gd name="T23" fmla="*/ 8 h 876"/>
                <a:gd name="T24" fmla="*/ 71 w 676"/>
                <a:gd name="T25" fmla="*/ 20 h 876"/>
                <a:gd name="T26" fmla="*/ 50 w 676"/>
                <a:gd name="T27" fmla="*/ 38 h 876"/>
                <a:gd name="T28" fmla="*/ 31 w 676"/>
                <a:gd name="T29" fmla="*/ 61 h 876"/>
                <a:gd name="T30" fmla="*/ 17 w 676"/>
                <a:gd name="T31" fmla="*/ 88 h 876"/>
                <a:gd name="T32" fmla="*/ 6 w 676"/>
                <a:gd name="T33" fmla="*/ 118 h 876"/>
                <a:gd name="T34" fmla="*/ 1 w 676"/>
                <a:gd name="T35" fmla="*/ 150 h 876"/>
                <a:gd name="T36" fmla="*/ 1 w 676"/>
                <a:gd name="T37" fmla="*/ 185 h 876"/>
                <a:gd name="T38" fmla="*/ 6 w 676"/>
                <a:gd name="T39" fmla="*/ 217 h 876"/>
                <a:gd name="T40" fmla="*/ 15 w 676"/>
                <a:gd name="T41" fmla="*/ 247 h 876"/>
                <a:gd name="T42" fmla="*/ 29 w 676"/>
                <a:gd name="T43" fmla="*/ 274 h 876"/>
                <a:gd name="T44" fmla="*/ 46 w 676"/>
                <a:gd name="T45" fmla="*/ 297 h 876"/>
                <a:gd name="T46" fmla="*/ 66 w 676"/>
                <a:gd name="T47" fmla="*/ 315 h 876"/>
                <a:gd name="T48" fmla="*/ 90 w 676"/>
                <a:gd name="T49" fmla="*/ 328 h 876"/>
                <a:gd name="T50" fmla="*/ 116 w 676"/>
                <a:gd name="T51" fmla="*/ 334 h 876"/>
                <a:gd name="T52" fmla="*/ 133 w 676"/>
                <a:gd name="T53" fmla="*/ 335 h 876"/>
                <a:gd name="T54" fmla="*/ 139 w 676"/>
                <a:gd name="T55" fmla="*/ 335 h 876"/>
                <a:gd name="T56" fmla="*/ 145 w 676"/>
                <a:gd name="T57" fmla="*/ 334 h 876"/>
                <a:gd name="T58" fmla="*/ 151 w 676"/>
                <a:gd name="T59" fmla="*/ 332 h 876"/>
                <a:gd name="T60" fmla="*/ 138 w 676"/>
                <a:gd name="T61" fmla="*/ 389 h 876"/>
                <a:gd name="T62" fmla="*/ 143 w 676"/>
                <a:gd name="T63" fmla="*/ 393 h 876"/>
                <a:gd name="T64" fmla="*/ 157 w 676"/>
                <a:gd name="T65" fmla="*/ 404 h 876"/>
                <a:gd name="T66" fmla="*/ 178 w 676"/>
                <a:gd name="T67" fmla="*/ 419 h 876"/>
                <a:gd name="T68" fmla="*/ 205 w 676"/>
                <a:gd name="T69" fmla="*/ 433 h 876"/>
                <a:gd name="T70" fmla="*/ 220 w 676"/>
                <a:gd name="T71" fmla="*/ 438 h 876"/>
                <a:gd name="T72" fmla="*/ 236 w 676"/>
                <a:gd name="T73" fmla="*/ 438 h 876"/>
                <a:gd name="T74" fmla="*/ 251 w 676"/>
                <a:gd name="T75" fmla="*/ 435 h 876"/>
                <a:gd name="T76" fmla="*/ 266 w 676"/>
                <a:gd name="T77" fmla="*/ 430 h 876"/>
                <a:gd name="T78" fmla="*/ 279 w 676"/>
                <a:gd name="T79" fmla="*/ 423 h 876"/>
                <a:gd name="T80" fmla="*/ 291 w 676"/>
                <a:gd name="T81" fmla="*/ 417 h 876"/>
                <a:gd name="T82" fmla="*/ 301 w 676"/>
                <a:gd name="T83" fmla="*/ 412 h 876"/>
                <a:gd name="T84" fmla="*/ 309 w 676"/>
                <a:gd name="T85" fmla="*/ 408 h 876"/>
                <a:gd name="T86" fmla="*/ 320 w 676"/>
                <a:gd name="T87" fmla="*/ 400 h 876"/>
                <a:gd name="T88" fmla="*/ 329 w 676"/>
                <a:gd name="T89" fmla="*/ 385 h 876"/>
                <a:gd name="T90" fmla="*/ 336 w 676"/>
                <a:gd name="T91" fmla="*/ 372 h 876"/>
                <a:gd name="T92" fmla="*/ 338 w 676"/>
                <a:gd name="T93" fmla="*/ 366 h 8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6" h="876">
                  <a:moveTo>
                    <a:pt x="521" y="464"/>
                  </a:moveTo>
                  <a:lnTo>
                    <a:pt x="531" y="433"/>
                  </a:lnTo>
                  <a:lnTo>
                    <a:pt x="538" y="402"/>
                  </a:lnTo>
                  <a:lnTo>
                    <a:pt x="541" y="368"/>
                  </a:lnTo>
                  <a:lnTo>
                    <a:pt x="542" y="335"/>
                  </a:lnTo>
                  <a:lnTo>
                    <a:pt x="541" y="300"/>
                  </a:lnTo>
                  <a:lnTo>
                    <a:pt x="536" y="267"/>
                  </a:lnTo>
                  <a:lnTo>
                    <a:pt x="529" y="235"/>
                  </a:lnTo>
                  <a:lnTo>
                    <a:pt x="521" y="205"/>
                  </a:lnTo>
                  <a:lnTo>
                    <a:pt x="510" y="175"/>
                  </a:lnTo>
                  <a:lnTo>
                    <a:pt x="496" y="147"/>
                  </a:lnTo>
                  <a:lnTo>
                    <a:pt x="480" y="122"/>
                  </a:lnTo>
                  <a:lnTo>
                    <a:pt x="463" y="97"/>
                  </a:lnTo>
                  <a:lnTo>
                    <a:pt x="444" y="76"/>
                  </a:lnTo>
                  <a:lnTo>
                    <a:pt x="422" y="57"/>
                  </a:lnTo>
                  <a:lnTo>
                    <a:pt x="400" y="40"/>
                  </a:lnTo>
                  <a:lnTo>
                    <a:pt x="377" y="26"/>
                  </a:lnTo>
                  <a:lnTo>
                    <a:pt x="352" y="15"/>
                  </a:lnTo>
                  <a:lnTo>
                    <a:pt x="326" y="6"/>
                  </a:lnTo>
                  <a:lnTo>
                    <a:pt x="299" y="1"/>
                  </a:lnTo>
                  <a:lnTo>
                    <a:pt x="271" y="0"/>
                  </a:lnTo>
                  <a:lnTo>
                    <a:pt x="244" y="1"/>
                  </a:lnTo>
                  <a:lnTo>
                    <a:pt x="217" y="6"/>
                  </a:lnTo>
                  <a:lnTo>
                    <a:pt x="191" y="15"/>
                  </a:lnTo>
                  <a:lnTo>
                    <a:pt x="166" y="26"/>
                  </a:lnTo>
                  <a:lnTo>
                    <a:pt x="142" y="40"/>
                  </a:lnTo>
                  <a:lnTo>
                    <a:pt x="119" y="57"/>
                  </a:lnTo>
                  <a:lnTo>
                    <a:pt x="99" y="76"/>
                  </a:lnTo>
                  <a:lnTo>
                    <a:pt x="79" y="97"/>
                  </a:lnTo>
                  <a:lnTo>
                    <a:pt x="62" y="122"/>
                  </a:lnTo>
                  <a:lnTo>
                    <a:pt x="46" y="147"/>
                  </a:lnTo>
                  <a:lnTo>
                    <a:pt x="33" y="175"/>
                  </a:lnTo>
                  <a:lnTo>
                    <a:pt x="22" y="205"/>
                  </a:lnTo>
                  <a:lnTo>
                    <a:pt x="12" y="235"/>
                  </a:lnTo>
                  <a:lnTo>
                    <a:pt x="5" y="267"/>
                  </a:lnTo>
                  <a:lnTo>
                    <a:pt x="1" y="300"/>
                  </a:lnTo>
                  <a:lnTo>
                    <a:pt x="0" y="335"/>
                  </a:lnTo>
                  <a:lnTo>
                    <a:pt x="1" y="369"/>
                  </a:lnTo>
                  <a:lnTo>
                    <a:pt x="4" y="402"/>
                  </a:lnTo>
                  <a:lnTo>
                    <a:pt x="11" y="434"/>
                  </a:lnTo>
                  <a:lnTo>
                    <a:pt x="19" y="465"/>
                  </a:lnTo>
                  <a:lnTo>
                    <a:pt x="30" y="494"/>
                  </a:lnTo>
                  <a:lnTo>
                    <a:pt x="42" y="521"/>
                  </a:lnTo>
                  <a:lnTo>
                    <a:pt x="57" y="548"/>
                  </a:lnTo>
                  <a:lnTo>
                    <a:pt x="73" y="571"/>
                  </a:lnTo>
                  <a:lnTo>
                    <a:pt x="91" y="593"/>
                  </a:lnTo>
                  <a:lnTo>
                    <a:pt x="111" y="612"/>
                  </a:lnTo>
                  <a:lnTo>
                    <a:pt x="132" y="630"/>
                  </a:lnTo>
                  <a:lnTo>
                    <a:pt x="155" y="644"/>
                  </a:lnTo>
                  <a:lnTo>
                    <a:pt x="179" y="655"/>
                  </a:lnTo>
                  <a:lnTo>
                    <a:pt x="205" y="663"/>
                  </a:lnTo>
                  <a:lnTo>
                    <a:pt x="231" y="668"/>
                  </a:lnTo>
                  <a:lnTo>
                    <a:pt x="259" y="670"/>
                  </a:lnTo>
                  <a:lnTo>
                    <a:pt x="265" y="670"/>
                  </a:lnTo>
                  <a:lnTo>
                    <a:pt x="270" y="669"/>
                  </a:lnTo>
                  <a:lnTo>
                    <a:pt x="277" y="669"/>
                  </a:lnTo>
                  <a:lnTo>
                    <a:pt x="283" y="668"/>
                  </a:lnTo>
                  <a:lnTo>
                    <a:pt x="290" y="667"/>
                  </a:lnTo>
                  <a:lnTo>
                    <a:pt x="296" y="665"/>
                  </a:lnTo>
                  <a:lnTo>
                    <a:pt x="301" y="664"/>
                  </a:lnTo>
                  <a:lnTo>
                    <a:pt x="307" y="663"/>
                  </a:lnTo>
                  <a:lnTo>
                    <a:pt x="276" y="778"/>
                  </a:lnTo>
                  <a:lnTo>
                    <a:pt x="278" y="781"/>
                  </a:lnTo>
                  <a:lnTo>
                    <a:pt x="285" y="786"/>
                  </a:lnTo>
                  <a:lnTo>
                    <a:pt x="298" y="797"/>
                  </a:lnTo>
                  <a:lnTo>
                    <a:pt x="313" y="808"/>
                  </a:lnTo>
                  <a:lnTo>
                    <a:pt x="333" y="822"/>
                  </a:lnTo>
                  <a:lnTo>
                    <a:pt x="356" y="837"/>
                  </a:lnTo>
                  <a:lnTo>
                    <a:pt x="381" y="852"/>
                  </a:lnTo>
                  <a:lnTo>
                    <a:pt x="410" y="866"/>
                  </a:lnTo>
                  <a:lnTo>
                    <a:pt x="425" y="872"/>
                  </a:lnTo>
                  <a:lnTo>
                    <a:pt x="440" y="875"/>
                  </a:lnTo>
                  <a:lnTo>
                    <a:pt x="456" y="876"/>
                  </a:lnTo>
                  <a:lnTo>
                    <a:pt x="471" y="875"/>
                  </a:lnTo>
                  <a:lnTo>
                    <a:pt x="487" y="873"/>
                  </a:lnTo>
                  <a:lnTo>
                    <a:pt x="502" y="869"/>
                  </a:lnTo>
                  <a:lnTo>
                    <a:pt x="517" y="865"/>
                  </a:lnTo>
                  <a:lnTo>
                    <a:pt x="531" y="859"/>
                  </a:lnTo>
                  <a:lnTo>
                    <a:pt x="544" y="853"/>
                  </a:lnTo>
                  <a:lnTo>
                    <a:pt x="558" y="846"/>
                  </a:lnTo>
                  <a:lnTo>
                    <a:pt x="571" y="839"/>
                  </a:lnTo>
                  <a:lnTo>
                    <a:pt x="582" y="834"/>
                  </a:lnTo>
                  <a:lnTo>
                    <a:pt x="593" y="828"/>
                  </a:lnTo>
                  <a:lnTo>
                    <a:pt x="602" y="823"/>
                  </a:lnTo>
                  <a:lnTo>
                    <a:pt x="610" y="819"/>
                  </a:lnTo>
                  <a:lnTo>
                    <a:pt x="617" y="816"/>
                  </a:lnTo>
                  <a:lnTo>
                    <a:pt x="629" y="809"/>
                  </a:lnTo>
                  <a:lnTo>
                    <a:pt x="640" y="799"/>
                  </a:lnTo>
                  <a:lnTo>
                    <a:pt x="649" y="785"/>
                  </a:lnTo>
                  <a:lnTo>
                    <a:pt x="658" y="770"/>
                  </a:lnTo>
                  <a:lnTo>
                    <a:pt x="665" y="755"/>
                  </a:lnTo>
                  <a:lnTo>
                    <a:pt x="671" y="743"/>
                  </a:lnTo>
                  <a:lnTo>
                    <a:pt x="675" y="735"/>
                  </a:lnTo>
                  <a:lnTo>
                    <a:pt x="676" y="731"/>
                  </a:lnTo>
                  <a:lnTo>
                    <a:pt x="521" y="46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11"/>
            <p:cNvSpPr>
              <a:spLocks/>
            </p:cNvSpPr>
            <p:nvPr/>
          </p:nvSpPr>
          <p:spPr bwMode="auto">
            <a:xfrm>
              <a:off x="5497" y="3000"/>
              <a:ext cx="491" cy="398"/>
            </a:xfrm>
            <a:custGeom>
              <a:avLst/>
              <a:gdLst>
                <a:gd name="T0" fmla="*/ 488 w 983"/>
                <a:gd name="T1" fmla="*/ 180 h 798"/>
                <a:gd name="T2" fmla="*/ 481 w 983"/>
                <a:gd name="T3" fmla="*/ 151 h 798"/>
                <a:gd name="T4" fmla="*/ 470 w 983"/>
                <a:gd name="T5" fmla="*/ 129 h 798"/>
                <a:gd name="T6" fmla="*/ 450 w 983"/>
                <a:gd name="T7" fmla="*/ 100 h 798"/>
                <a:gd name="T8" fmla="*/ 425 w 983"/>
                <a:gd name="T9" fmla="*/ 79 h 798"/>
                <a:gd name="T10" fmla="*/ 391 w 983"/>
                <a:gd name="T11" fmla="*/ 71 h 798"/>
                <a:gd name="T12" fmla="*/ 360 w 983"/>
                <a:gd name="T13" fmla="*/ 75 h 798"/>
                <a:gd name="T14" fmla="*/ 332 w 983"/>
                <a:gd name="T15" fmla="*/ 81 h 798"/>
                <a:gd name="T16" fmla="*/ 311 w 983"/>
                <a:gd name="T17" fmla="*/ 62 h 798"/>
                <a:gd name="T18" fmla="*/ 282 w 983"/>
                <a:gd name="T19" fmla="*/ 35 h 798"/>
                <a:gd name="T20" fmla="*/ 243 w 983"/>
                <a:gd name="T21" fmla="*/ 13 h 798"/>
                <a:gd name="T22" fmla="*/ 216 w 983"/>
                <a:gd name="T23" fmla="*/ 4 h 798"/>
                <a:gd name="T24" fmla="*/ 188 w 983"/>
                <a:gd name="T25" fmla="*/ 0 h 798"/>
                <a:gd name="T26" fmla="*/ 158 w 983"/>
                <a:gd name="T27" fmla="*/ 1 h 798"/>
                <a:gd name="T28" fmla="*/ 132 w 983"/>
                <a:gd name="T29" fmla="*/ 5 h 798"/>
                <a:gd name="T30" fmla="*/ 109 w 983"/>
                <a:gd name="T31" fmla="*/ 8 h 798"/>
                <a:gd name="T32" fmla="*/ 87 w 983"/>
                <a:gd name="T33" fmla="*/ 13 h 798"/>
                <a:gd name="T34" fmla="*/ 69 w 983"/>
                <a:gd name="T35" fmla="*/ 18 h 798"/>
                <a:gd name="T36" fmla="*/ 53 w 983"/>
                <a:gd name="T37" fmla="*/ 25 h 798"/>
                <a:gd name="T38" fmla="*/ 20 w 983"/>
                <a:gd name="T39" fmla="*/ 48 h 798"/>
                <a:gd name="T40" fmla="*/ 3 w 983"/>
                <a:gd name="T41" fmla="*/ 79 h 798"/>
                <a:gd name="T42" fmla="*/ 1 w 983"/>
                <a:gd name="T43" fmla="*/ 115 h 798"/>
                <a:gd name="T44" fmla="*/ 11 w 983"/>
                <a:gd name="T45" fmla="*/ 144 h 798"/>
                <a:gd name="T46" fmla="*/ 34 w 983"/>
                <a:gd name="T47" fmla="*/ 166 h 798"/>
                <a:gd name="T48" fmla="*/ 67 w 983"/>
                <a:gd name="T49" fmla="*/ 182 h 798"/>
                <a:gd name="T50" fmla="*/ 109 w 983"/>
                <a:gd name="T51" fmla="*/ 194 h 798"/>
                <a:gd name="T52" fmla="*/ 159 w 983"/>
                <a:gd name="T53" fmla="*/ 202 h 798"/>
                <a:gd name="T54" fmla="*/ 179 w 983"/>
                <a:gd name="T55" fmla="*/ 209 h 798"/>
                <a:gd name="T56" fmla="*/ 199 w 983"/>
                <a:gd name="T57" fmla="*/ 222 h 798"/>
                <a:gd name="T58" fmla="*/ 210 w 983"/>
                <a:gd name="T59" fmla="*/ 301 h 798"/>
                <a:gd name="T60" fmla="*/ 216 w 983"/>
                <a:gd name="T61" fmla="*/ 316 h 798"/>
                <a:gd name="T62" fmla="*/ 237 w 983"/>
                <a:gd name="T63" fmla="*/ 350 h 798"/>
                <a:gd name="T64" fmla="*/ 269 w 983"/>
                <a:gd name="T65" fmla="*/ 382 h 798"/>
                <a:gd name="T66" fmla="*/ 298 w 983"/>
                <a:gd name="T67" fmla="*/ 398 h 798"/>
                <a:gd name="T68" fmla="*/ 324 w 983"/>
                <a:gd name="T69" fmla="*/ 393 h 798"/>
                <a:gd name="T70" fmla="*/ 344 w 983"/>
                <a:gd name="T71" fmla="*/ 368 h 798"/>
                <a:gd name="T72" fmla="*/ 347 w 983"/>
                <a:gd name="T73" fmla="*/ 341 h 798"/>
                <a:gd name="T74" fmla="*/ 345 w 983"/>
                <a:gd name="T75" fmla="*/ 328 h 798"/>
                <a:gd name="T76" fmla="*/ 355 w 983"/>
                <a:gd name="T77" fmla="*/ 336 h 798"/>
                <a:gd name="T78" fmla="*/ 378 w 983"/>
                <a:gd name="T79" fmla="*/ 347 h 798"/>
                <a:gd name="T80" fmla="*/ 405 w 983"/>
                <a:gd name="T81" fmla="*/ 349 h 798"/>
                <a:gd name="T82" fmla="*/ 443 w 983"/>
                <a:gd name="T83" fmla="*/ 330 h 798"/>
                <a:gd name="T84" fmla="*/ 477 w 983"/>
                <a:gd name="T85" fmla="*/ 291 h 798"/>
                <a:gd name="T86" fmla="*/ 490 w 983"/>
                <a:gd name="T87" fmla="*/ 236 h 7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83" h="798">
                  <a:moveTo>
                    <a:pt x="982" y="406"/>
                  </a:moveTo>
                  <a:lnTo>
                    <a:pt x="979" y="383"/>
                  </a:lnTo>
                  <a:lnTo>
                    <a:pt x="977" y="361"/>
                  </a:lnTo>
                  <a:lnTo>
                    <a:pt x="972" y="341"/>
                  </a:lnTo>
                  <a:lnTo>
                    <a:pt x="968" y="322"/>
                  </a:lnTo>
                  <a:lnTo>
                    <a:pt x="962" y="303"/>
                  </a:lnTo>
                  <a:lnTo>
                    <a:pt x="955" y="287"/>
                  </a:lnTo>
                  <a:lnTo>
                    <a:pt x="948" y="272"/>
                  </a:lnTo>
                  <a:lnTo>
                    <a:pt x="940" y="259"/>
                  </a:lnTo>
                  <a:lnTo>
                    <a:pt x="926" y="238"/>
                  </a:lnTo>
                  <a:lnTo>
                    <a:pt x="914" y="218"/>
                  </a:lnTo>
                  <a:lnTo>
                    <a:pt x="900" y="200"/>
                  </a:lnTo>
                  <a:lnTo>
                    <a:pt x="886" y="184"/>
                  </a:lnTo>
                  <a:lnTo>
                    <a:pt x="870" y="171"/>
                  </a:lnTo>
                  <a:lnTo>
                    <a:pt x="850" y="159"/>
                  </a:lnTo>
                  <a:lnTo>
                    <a:pt x="829" y="150"/>
                  </a:lnTo>
                  <a:lnTo>
                    <a:pt x="803" y="144"/>
                  </a:lnTo>
                  <a:lnTo>
                    <a:pt x="782" y="143"/>
                  </a:lnTo>
                  <a:lnTo>
                    <a:pt x="762" y="144"/>
                  </a:lnTo>
                  <a:lnTo>
                    <a:pt x="741" y="147"/>
                  </a:lnTo>
                  <a:lnTo>
                    <a:pt x="720" y="150"/>
                  </a:lnTo>
                  <a:lnTo>
                    <a:pt x="701" y="155"/>
                  </a:lnTo>
                  <a:lnTo>
                    <a:pt x="682" y="158"/>
                  </a:lnTo>
                  <a:lnTo>
                    <a:pt x="665" y="162"/>
                  </a:lnTo>
                  <a:lnTo>
                    <a:pt x="651" y="164"/>
                  </a:lnTo>
                  <a:lnTo>
                    <a:pt x="638" y="144"/>
                  </a:lnTo>
                  <a:lnTo>
                    <a:pt x="622" y="125"/>
                  </a:lnTo>
                  <a:lnTo>
                    <a:pt x="605" y="105"/>
                  </a:lnTo>
                  <a:lnTo>
                    <a:pt x="586" y="87"/>
                  </a:lnTo>
                  <a:lnTo>
                    <a:pt x="564" y="70"/>
                  </a:lnTo>
                  <a:lnTo>
                    <a:pt x="539" y="53"/>
                  </a:lnTo>
                  <a:lnTo>
                    <a:pt x="514" y="38"/>
                  </a:lnTo>
                  <a:lnTo>
                    <a:pt x="486" y="26"/>
                  </a:lnTo>
                  <a:lnTo>
                    <a:pt x="469" y="19"/>
                  </a:lnTo>
                  <a:lnTo>
                    <a:pt x="451" y="13"/>
                  </a:lnTo>
                  <a:lnTo>
                    <a:pt x="432" y="9"/>
                  </a:lnTo>
                  <a:lnTo>
                    <a:pt x="414" y="5"/>
                  </a:lnTo>
                  <a:lnTo>
                    <a:pt x="395" y="2"/>
                  </a:lnTo>
                  <a:lnTo>
                    <a:pt x="376" y="0"/>
                  </a:lnTo>
                  <a:lnTo>
                    <a:pt x="355" y="0"/>
                  </a:lnTo>
                  <a:lnTo>
                    <a:pt x="336" y="2"/>
                  </a:lnTo>
                  <a:lnTo>
                    <a:pt x="317" y="3"/>
                  </a:lnTo>
                  <a:lnTo>
                    <a:pt x="299" y="5"/>
                  </a:lnTo>
                  <a:lnTo>
                    <a:pt x="281" y="7"/>
                  </a:lnTo>
                  <a:lnTo>
                    <a:pt x="265" y="10"/>
                  </a:lnTo>
                  <a:lnTo>
                    <a:pt x="249" y="12"/>
                  </a:lnTo>
                  <a:lnTo>
                    <a:pt x="233" y="14"/>
                  </a:lnTo>
                  <a:lnTo>
                    <a:pt x="218" y="17"/>
                  </a:lnTo>
                  <a:lnTo>
                    <a:pt x="203" y="20"/>
                  </a:lnTo>
                  <a:lnTo>
                    <a:pt x="189" y="23"/>
                  </a:lnTo>
                  <a:lnTo>
                    <a:pt x="175" y="27"/>
                  </a:lnTo>
                  <a:lnTo>
                    <a:pt x="163" y="30"/>
                  </a:lnTo>
                  <a:lnTo>
                    <a:pt x="150" y="34"/>
                  </a:lnTo>
                  <a:lnTo>
                    <a:pt x="139" y="37"/>
                  </a:lnTo>
                  <a:lnTo>
                    <a:pt x="127" y="42"/>
                  </a:lnTo>
                  <a:lnTo>
                    <a:pt x="117" y="47"/>
                  </a:lnTo>
                  <a:lnTo>
                    <a:pt x="106" y="51"/>
                  </a:lnTo>
                  <a:lnTo>
                    <a:pt x="81" y="65"/>
                  </a:lnTo>
                  <a:lnTo>
                    <a:pt x="59" y="80"/>
                  </a:lnTo>
                  <a:lnTo>
                    <a:pt x="41" y="97"/>
                  </a:lnTo>
                  <a:lnTo>
                    <a:pt x="26" y="116"/>
                  </a:lnTo>
                  <a:lnTo>
                    <a:pt x="14" y="136"/>
                  </a:lnTo>
                  <a:lnTo>
                    <a:pt x="6" y="159"/>
                  </a:lnTo>
                  <a:lnTo>
                    <a:pt x="2" y="184"/>
                  </a:lnTo>
                  <a:lnTo>
                    <a:pt x="0" y="209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3" y="271"/>
                  </a:lnTo>
                  <a:lnTo>
                    <a:pt x="23" y="288"/>
                  </a:lnTo>
                  <a:lnTo>
                    <a:pt x="36" y="305"/>
                  </a:lnTo>
                  <a:lnTo>
                    <a:pt x="51" y="320"/>
                  </a:lnTo>
                  <a:lnTo>
                    <a:pt x="68" y="332"/>
                  </a:lnTo>
                  <a:lnTo>
                    <a:pt x="88" y="344"/>
                  </a:lnTo>
                  <a:lnTo>
                    <a:pt x="110" y="355"/>
                  </a:lnTo>
                  <a:lnTo>
                    <a:pt x="134" y="365"/>
                  </a:lnTo>
                  <a:lnTo>
                    <a:pt x="161" y="374"/>
                  </a:lnTo>
                  <a:lnTo>
                    <a:pt x="189" y="382"/>
                  </a:lnTo>
                  <a:lnTo>
                    <a:pt x="219" y="389"/>
                  </a:lnTo>
                  <a:lnTo>
                    <a:pt x="250" y="394"/>
                  </a:lnTo>
                  <a:lnTo>
                    <a:pt x="285" y="400"/>
                  </a:lnTo>
                  <a:lnTo>
                    <a:pt x="319" y="406"/>
                  </a:lnTo>
                  <a:lnTo>
                    <a:pt x="330" y="408"/>
                  </a:lnTo>
                  <a:lnTo>
                    <a:pt x="344" y="413"/>
                  </a:lnTo>
                  <a:lnTo>
                    <a:pt x="359" y="419"/>
                  </a:lnTo>
                  <a:lnTo>
                    <a:pt x="374" y="427"/>
                  </a:lnTo>
                  <a:lnTo>
                    <a:pt x="386" y="436"/>
                  </a:lnTo>
                  <a:lnTo>
                    <a:pt x="398" y="445"/>
                  </a:lnTo>
                  <a:lnTo>
                    <a:pt x="405" y="456"/>
                  </a:lnTo>
                  <a:lnTo>
                    <a:pt x="407" y="467"/>
                  </a:lnTo>
                  <a:lnTo>
                    <a:pt x="421" y="603"/>
                  </a:lnTo>
                  <a:lnTo>
                    <a:pt x="422" y="606"/>
                  </a:lnTo>
                  <a:lnTo>
                    <a:pt x="427" y="618"/>
                  </a:lnTo>
                  <a:lnTo>
                    <a:pt x="433" y="634"/>
                  </a:lnTo>
                  <a:lnTo>
                    <a:pt x="445" y="655"/>
                  </a:lnTo>
                  <a:lnTo>
                    <a:pt x="458" y="678"/>
                  </a:lnTo>
                  <a:lnTo>
                    <a:pt x="474" y="702"/>
                  </a:lnTo>
                  <a:lnTo>
                    <a:pt x="493" y="725"/>
                  </a:lnTo>
                  <a:lnTo>
                    <a:pt x="516" y="747"/>
                  </a:lnTo>
                  <a:lnTo>
                    <a:pt x="539" y="765"/>
                  </a:lnTo>
                  <a:lnTo>
                    <a:pt x="560" y="779"/>
                  </a:lnTo>
                  <a:lnTo>
                    <a:pt x="579" y="790"/>
                  </a:lnTo>
                  <a:lnTo>
                    <a:pt x="597" y="797"/>
                  </a:lnTo>
                  <a:lnTo>
                    <a:pt x="614" y="798"/>
                  </a:lnTo>
                  <a:lnTo>
                    <a:pt x="630" y="794"/>
                  </a:lnTo>
                  <a:lnTo>
                    <a:pt x="648" y="787"/>
                  </a:lnTo>
                  <a:lnTo>
                    <a:pt x="665" y="774"/>
                  </a:lnTo>
                  <a:lnTo>
                    <a:pt x="680" y="756"/>
                  </a:lnTo>
                  <a:lnTo>
                    <a:pt x="689" y="738"/>
                  </a:lnTo>
                  <a:lnTo>
                    <a:pt x="694" y="718"/>
                  </a:lnTo>
                  <a:lnTo>
                    <a:pt x="696" y="700"/>
                  </a:lnTo>
                  <a:lnTo>
                    <a:pt x="695" y="684"/>
                  </a:lnTo>
                  <a:lnTo>
                    <a:pt x="693" y="670"/>
                  </a:lnTo>
                  <a:lnTo>
                    <a:pt x="691" y="662"/>
                  </a:lnTo>
                  <a:lnTo>
                    <a:pt x="690" y="658"/>
                  </a:lnTo>
                  <a:lnTo>
                    <a:pt x="693" y="661"/>
                  </a:lnTo>
                  <a:lnTo>
                    <a:pt x="700" y="665"/>
                  </a:lnTo>
                  <a:lnTo>
                    <a:pt x="710" y="673"/>
                  </a:lnTo>
                  <a:lnTo>
                    <a:pt x="724" y="681"/>
                  </a:lnTo>
                  <a:lnTo>
                    <a:pt x="739" y="689"/>
                  </a:lnTo>
                  <a:lnTo>
                    <a:pt x="756" y="696"/>
                  </a:lnTo>
                  <a:lnTo>
                    <a:pt x="773" y="701"/>
                  </a:lnTo>
                  <a:lnTo>
                    <a:pt x="791" y="702"/>
                  </a:lnTo>
                  <a:lnTo>
                    <a:pt x="810" y="699"/>
                  </a:lnTo>
                  <a:lnTo>
                    <a:pt x="834" y="689"/>
                  </a:lnTo>
                  <a:lnTo>
                    <a:pt x="860" y="677"/>
                  </a:lnTo>
                  <a:lnTo>
                    <a:pt x="886" y="661"/>
                  </a:lnTo>
                  <a:lnTo>
                    <a:pt x="911" y="639"/>
                  </a:lnTo>
                  <a:lnTo>
                    <a:pt x="934" y="613"/>
                  </a:lnTo>
                  <a:lnTo>
                    <a:pt x="954" y="583"/>
                  </a:lnTo>
                  <a:lnTo>
                    <a:pt x="967" y="550"/>
                  </a:lnTo>
                  <a:lnTo>
                    <a:pt x="975" y="512"/>
                  </a:lnTo>
                  <a:lnTo>
                    <a:pt x="981" y="474"/>
                  </a:lnTo>
                  <a:lnTo>
                    <a:pt x="983" y="439"/>
                  </a:lnTo>
                  <a:lnTo>
                    <a:pt x="982" y="406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2"/>
            <p:cNvSpPr>
              <a:spLocks/>
            </p:cNvSpPr>
            <p:nvPr/>
          </p:nvSpPr>
          <p:spPr bwMode="auto">
            <a:xfrm>
              <a:off x="5107" y="3912"/>
              <a:ext cx="675" cy="230"/>
            </a:xfrm>
            <a:custGeom>
              <a:avLst/>
              <a:gdLst>
                <a:gd name="T0" fmla="*/ 10 w 1349"/>
                <a:gd name="T1" fmla="*/ 230 h 461"/>
                <a:gd name="T2" fmla="*/ 675 w 1349"/>
                <a:gd name="T3" fmla="*/ 230 h 461"/>
                <a:gd name="T4" fmla="*/ 529 w 1349"/>
                <a:gd name="T5" fmla="*/ 41 h 461"/>
                <a:gd name="T6" fmla="*/ 528 w 1349"/>
                <a:gd name="T7" fmla="*/ 41 h 461"/>
                <a:gd name="T8" fmla="*/ 525 w 1349"/>
                <a:gd name="T9" fmla="*/ 41 h 461"/>
                <a:gd name="T10" fmla="*/ 521 w 1349"/>
                <a:gd name="T11" fmla="*/ 40 h 461"/>
                <a:gd name="T12" fmla="*/ 516 w 1349"/>
                <a:gd name="T13" fmla="*/ 39 h 461"/>
                <a:gd name="T14" fmla="*/ 509 w 1349"/>
                <a:gd name="T15" fmla="*/ 37 h 461"/>
                <a:gd name="T16" fmla="*/ 501 w 1349"/>
                <a:gd name="T17" fmla="*/ 36 h 461"/>
                <a:gd name="T18" fmla="*/ 492 w 1349"/>
                <a:gd name="T19" fmla="*/ 34 h 461"/>
                <a:gd name="T20" fmla="*/ 482 w 1349"/>
                <a:gd name="T21" fmla="*/ 32 h 461"/>
                <a:gd name="T22" fmla="*/ 471 w 1349"/>
                <a:gd name="T23" fmla="*/ 30 h 461"/>
                <a:gd name="T24" fmla="*/ 458 w 1349"/>
                <a:gd name="T25" fmla="*/ 28 h 461"/>
                <a:gd name="T26" fmla="*/ 446 w 1349"/>
                <a:gd name="T27" fmla="*/ 26 h 461"/>
                <a:gd name="T28" fmla="*/ 432 w 1349"/>
                <a:gd name="T29" fmla="*/ 23 h 461"/>
                <a:gd name="T30" fmla="*/ 418 w 1349"/>
                <a:gd name="T31" fmla="*/ 21 h 461"/>
                <a:gd name="T32" fmla="*/ 403 w 1349"/>
                <a:gd name="T33" fmla="*/ 19 h 461"/>
                <a:gd name="T34" fmla="*/ 388 w 1349"/>
                <a:gd name="T35" fmla="*/ 17 h 461"/>
                <a:gd name="T36" fmla="*/ 372 w 1349"/>
                <a:gd name="T37" fmla="*/ 14 h 461"/>
                <a:gd name="T38" fmla="*/ 356 w 1349"/>
                <a:gd name="T39" fmla="*/ 12 h 461"/>
                <a:gd name="T40" fmla="*/ 340 w 1349"/>
                <a:gd name="T41" fmla="*/ 10 h 461"/>
                <a:gd name="T42" fmla="*/ 324 w 1349"/>
                <a:gd name="T43" fmla="*/ 8 h 461"/>
                <a:gd name="T44" fmla="*/ 308 w 1349"/>
                <a:gd name="T45" fmla="*/ 6 h 461"/>
                <a:gd name="T46" fmla="*/ 291 w 1349"/>
                <a:gd name="T47" fmla="*/ 4 h 461"/>
                <a:gd name="T48" fmla="*/ 275 w 1349"/>
                <a:gd name="T49" fmla="*/ 3 h 461"/>
                <a:gd name="T50" fmla="*/ 260 w 1349"/>
                <a:gd name="T51" fmla="*/ 2 h 461"/>
                <a:gd name="T52" fmla="*/ 244 w 1349"/>
                <a:gd name="T53" fmla="*/ 1 h 461"/>
                <a:gd name="T54" fmla="*/ 230 w 1349"/>
                <a:gd name="T55" fmla="*/ 0 h 461"/>
                <a:gd name="T56" fmla="*/ 215 w 1349"/>
                <a:gd name="T57" fmla="*/ 0 h 461"/>
                <a:gd name="T58" fmla="*/ 202 w 1349"/>
                <a:gd name="T59" fmla="*/ 0 h 461"/>
                <a:gd name="T60" fmla="*/ 188 w 1349"/>
                <a:gd name="T61" fmla="*/ 0 h 461"/>
                <a:gd name="T62" fmla="*/ 176 w 1349"/>
                <a:gd name="T63" fmla="*/ 2 h 461"/>
                <a:gd name="T64" fmla="*/ 165 w 1349"/>
                <a:gd name="T65" fmla="*/ 3 h 461"/>
                <a:gd name="T66" fmla="*/ 154 w 1349"/>
                <a:gd name="T67" fmla="*/ 4 h 461"/>
                <a:gd name="T68" fmla="*/ 145 w 1349"/>
                <a:gd name="T69" fmla="*/ 7 h 461"/>
                <a:gd name="T70" fmla="*/ 138 w 1349"/>
                <a:gd name="T71" fmla="*/ 9 h 461"/>
                <a:gd name="T72" fmla="*/ 131 w 1349"/>
                <a:gd name="T73" fmla="*/ 11 h 461"/>
                <a:gd name="T74" fmla="*/ 124 w 1349"/>
                <a:gd name="T75" fmla="*/ 14 h 461"/>
                <a:gd name="T76" fmla="*/ 116 w 1349"/>
                <a:gd name="T77" fmla="*/ 17 h 461"/>
                <a:gd name="T78" fmla="*/ 108 w 1349"/>
                <a:gd name="T79" fmla="*/ 21 h 461"/>
                <a:gd name="T80" fmla="*/ 99 w 1349"/>
                <a:gd name="T81" fmla="*/ 25 h 461"/>
                <a:gd name="T82" fmla="*/ 91 w 1349"/>
                <a:gd name="T83" fmla="*/ 30 h 461"/>
                <a:gd name="T84" fmla="*/ 82 w 1349"/>
                <a:gd name="T85" fmla="*/ 34 h 461"/>
                <a:gd name="T86" fmla="*/ 74 w 1349"/>
                <a:gd name="T87" fmla="*/ 40 h 461"/>
                <a:gd name="T88" fmla="*/ 66 w 1349"/>
                <a:gd name="T89" fmla="*/ 45 h 461"/>
                <a:gd name="T90" fmla="*/ 58 w 1349"/>
                <a:gd name="T91" fmla="*/ 51 h 461"/>
                <a:gd name="T92" fmla="*/ 50 w 1349"/>
                <a:gd name="T93" fmla="*/ 57 h 461"/>
                <a:gd name="T94" fmla="*/ 42 w 1349"/>
                <a:gd name="T95" fmla="*/ 64 h 461"/>
                <a:gd name="T96" fmla="*/ 35 w 1349"/>
                <a:gd name="T97" fmla="*/ 71 h 461"/>
                <a:gd name="T98" fmla="*/ 29 w 1349"/>
                <a:gd name="T99" fmla="*/ 79 h 461"/>
                <a:gd name="T100" fmla="*/ 23 w 1349"/>
                <a:gd name="T101" fmla="*/ 87 h 461"/>
                <a:gd name="T102" fmla="*/ 10 w 1349"/>
                <a:gd name="T103" fmla="*/ 111 h 461"/>
                <a:gd name="T104" fmla="*/ 3 w 1349"/>
                <a:gd name="T105" fmla="*/ 135 h 461"/>
                <a:gd name="T106" fmla="*/ 0 w 1349"/>
                <a:gd name="T107" fmla="*/ 159 h 461"/>
                <a:gd name="T108" fmla="*/ 0 w 1349"/>
                <a:gd name="T109" fmla="*/ 182 h 461"/>
                <a:gd name="T110" fmla="*/ 3 w 1349"/>
                <a:gd name="T111" fmla="*/ 202 h 461"/>
                <a:gd name="T112" fmla="*/ 6 w 1349"/>
                <a:gd name="T113" fmla="*/ 216 h 461"/>
                <a:gd name="T114" fmla="*/ 9 w 1349"/>
                <a:gd name="T115" fmla="*/ 227 h 461"/>
                <a:gd name="T116" fmla="*/ 10 w 1349"/>
                <a:gd name="T117" fmla="*/ 230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49" h="461">
                  <a:moveTo>
                    <a:pt x="19" y="461"/>
                  </a:moveTo>
                  <a:lnTo>
                    <a:pt x="1349" y="461"/>
                  </a:lnTo>
                  <a:lnTo>
                    <a:pt x="1057" y="83"/>
                  </a:lnTo>
                  <a:lnTo>
                    <a:pt x="1056" y="83"/>
                  </a:lnTo>
                  <a:lnTo>
                    <a:pt x="1050" y="82"/>
                  </a:lnTo>
                  <a:lnTo>
                    <a:pt x="1042" y="80"/>
                  </a:lnTo>
                  <a:lnTo>
                    <a:pt x="1031" y="79"/>
                  </a:lnTo>
                  <a:lnTo>
                    <a:pt x="1018" y="75"/>
                  </a:lnTo>
                  <a:lnTo>
                    <a:pt x="1002" y="73"/>
                  </a:lnTo>
                  <a:lnTo>
                    <a:pt x="984" y="68"/>
                  </a:lnTo>
                  <a:lnTo>
                    <a:pt x="964" y="65"/>
                  </a:lnTo>
                  <a:lnTo>
                    <a:pt x="941" y="61"/>
                  </a:lnTo>
                  <a:lnTo>
                    <a:pt x="916" y="57"/>
                  </a:lnTo>
                  <a:lnTo>
                    <a:pt x="891" y="52"/>
                  </a:lnTo>
                  <a:lnTo>
                    <a:pt x="863" y="47"/>
                  </a:lnTo>
                  <a:lnTo>
                    <a:pt x="835" y="43"/>
                  </a:lnTo>
                  <a:lnTo>
                    <a:pt x="805" y="38"/>
                  </a:lnTo>
                  <a:lnTo>
                    <a:pt x="775" y="34"/>
                  </a:lnTo>
                  <a:lnTo>
                    <a:pt x="744" y="29"/>
                  </a:lnTo>
                  <a:lnTo>
                    <a:pt x="711" y="24"/>
                  </a:lnTo>
                  <a:lnTo>
                    <a:pt x="679" y="20"/>
                  </a:lnTo>
                  <a:lnTo>
                    <a:pt x="647" y="16"/>
                  </a:lnTo>
                  <a:lnTo>
                    <a:pt x="615" y="13"/>
                  </a:lnTo>
                  <a:lnTo>
                    <a:pt x="582" y="9"/>
                  </a:lnTo>
                  <a:lnTo>
                    <a:pt x="550" y="7"/>
                  </a:lnTo>
                  <a:lnTo>
                    <a:pt x="519" y="5"/>
                  </a:lnTo>
                  <a:lnTo>
                    <a:pt x="488" y="3"/>
                  </a:lnTo>
                  <a:lnTo>
                    <a:pt x="459" y="1"/>
                  </a:lnTo>
                  <a:lnTo>
                    <a:pt x="430" y="0"/>
                  </a:lnTo>
                  <a:lnTo>
                    <a:pt x="403" y="1"/>
                  </a:lnTo>
                  <a:lnTo>
                    <a:pt x="376" y="1"/>
                  </a:lnTo>
                  <a:lnTo>
                    <a:pt x="352" y="4"/>
                  </a:lnTo>
                  <a:lnTo>
                    <a:pt x="329" y="6"/>
                  </a:lnTo>
                  <a:lnTo>
                    <a:pt x="308" y="9"/>
                  </a:lnTo>
                  <a:lnTo>
                    <a:pt x="290" y="14"/>
                  </a:lnTo>
                  <a:lnTo>
                    <a:pt x="276" y="19"/>
                  </a:lnTo>
                  <a:lnTo>
                    <a:pt x="262" y="23"/>
                  </a:lnTo>
                  <a:lnTo>
                    <a:pt x="247" y="29"/>
                  </a:lnTo>
                  <a:lnTo>
                    <a:pt x="231" y="35"/>
                  </a:lnTo>
                  <a:lnTo>
                    <a:pt x="215" y="43"/>
                  </a:lnTo>
                  <a:lnTo>
                    <a:pt x="198" y="51"/>
                  </a:lnTo>
                  <a:lnTo>
                    <a:pt x="182" y="60"/>
                  </a:lnTo>
                  <a:lnTo>
                    <a:pt x="164" y="69"/>
                  </a:lnTo>
                  <a:lnTo>
                    <a:pt x="147" y="80"/>
                  </a:lnTo>
                  <a:lnTo>
                    <a:pt x="131" y="91"/>
                  </a:lnTo>
                  <a:lnTo>
                    <a:pt x="115" y="103"/>
                  </a:lnTo>
                  <a:lnTo>
                    <a:pt x="99" y="115"/>
                  </a:lnTo>
                  <a:lnTo>
                    <a:pt x="84" y="129"/>
                  </a:lnTo>
                  <a:lnTo>
                    <a:pt x="70" y="143"/>
                  </a:lnTo>
                  <a:lnTo>
                    <a:pt x="57" y="158"/>
                  </a:lnTo>
                  <a:lnTo>
                    <a:pt x="46" y="174"/>
                  </a:lnTo>
                  <a:lnTo>
                    <a:pt x="19" y="223"/>
                  </a:lnTo>
                  <a:lnTo>
                    <a:pt x="5" y="271"/>
                  </a:lnTo>
                  <a:lnTo>
                    <a:pt x="0" y="319"/>
                  </a:lnTo>
                  <a:lnTo>
                    <a:pt x="0" y="364"/>
                  </a:lnTo>
                  <a:lnTo>
                    <a:pt x="5" y="404"/>
                  </a:lnTo>
                  <a:lnTo>
                    <a:pt x="11" y="433"/>
                  </a:lnTo>
                  <a:lnTo>
                    <a:pt x="17" y="454"/>
                  </a:lnTo>
                  <a:lnTo>
                    <a:pt x="19" y="461"/>
                  </a:lnTo>
                  <a:close/>
                </a:path>
              </a:pathLst>
            </a:custGeom>
            <a:solidFill>
              <a:srgbClr val="003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13"/>
            <p:cNvSpPr>
              <a:spLocks/>
            </p:cNvSpPr>
            <p:nvPr/>
          </p:nvSpPr>
          <p:spPr bwMode="auto">
            <a:xfrm>
              <a:off x="5251" y="3446"/>
              <a:ext cx="688" cy="680"/>
            </a:xfrm>
            <a:custGeom>
              <a:avLst/>
              <a:gdLst>
                <a:gd name="T0" fmla="*/ 381 w 1375"/>
                <a:gd name="T1" fmla="*/ 23 h 1360"/>
                <a:gd name="T2" fmla="*/ 361 w 1375"/>
                <a:gd name="T3" fmla="*/ 28 h 1360"/>
                <a:gd name="T4" fmla="*/ 330 w 1375"/>
                <a:gd name="T5" fmla="*/ 38 h 1360"/>
                <a:gd name="T6" fmla="*/ 295 w 1375"/>
                <a:gd name="T7" fmla="*/ 56 h 1360"/>
                <a:gd name="T8" fmla="*/ 263 w 1375"/>
                <a:gd name="T9" fmla="*/ 81 h 1360"/>
                <a:gd name="T10" fmla="*/ 236 w 1375"/>
                <a:gd name="T11" fmla="*/ 120 h 1360"/>
                <a:gd name="T12" fmla="*/ 217 w 1375"/>
                <a:gd name="T13" fmla="*/ 169 h 1360"/>
                <a:gd name="T14" fmla="*/ 204 w 1375"/>
                <a:gd name="T15" fmla="*/ 230 h 1360"/>
                <a:gd name="T16" fmla="*/ 195 w 1375"/>
                <a:gd name="T17" fmla="*/ 313 h 1360"/>
                <a:gd name="T18" fmla="*/ 185 w 1375"/>
                <a:gd name="T19" fmla="*/ 380 h 1360"/>
                <a:gd name="T20" fmla="*/ 158 w 1375"/>
                <a:gd name="T21" fmla="*/ 412 h 1360"/>
                <a:gd name="T22" fmla="*/ 116 w 1375"/>
                <a:gd name="T23" fmla="*/ 389 h 1360"/>
                <a:gd name="T24" fmla="*/ 91 w 1375"/>
                <a:gd name="T25" fmla="*/ 343 h 1360"/>
                <a:gd name="T26" fmla="*/ 0 w 1375"/>
                <a:gd name="T27" fmla="*/ 374 h 1360"/>
                <a:gd name="T28" fmla="*/ 4 w 1375"/>
                <a:gd name="T29" fmla="*/ 388 h 1360"/>
                <a:gd name="T30" fmla="*/ 16 w 1375"/>
                <a:gd name="T31" fmla="*/ 426 h 1360"/>
                <a:gd name="T32" fmla="*/ 32 w 1375"/>
                <a:gd name="T33" fmla="*/ 469 h 1360"/>
                <a:gd name="T34" fmla="*/ 49 w 1375"/>
                <a:gd name="T35" fmla="*/ 496 h 1360"/>
                <a:gd name="T36" fmla="*/ 71 w 1375"/>
                <a:gd name="T37" fmla="*/ 523 h 1360"/>
                <a:gd name="T38" fmla="*/ 97 w 1375"/>
                <a:gd name="T39" fmla="*/ 547 h 1360"/>
                <a:gd name="T40" fmla="*/ 121 w 1375"/>
                <a:gd name="T41" fmla="*/ 563 h 1360"/>
                <a:gd name="T42" fmla="*/ 142 w 1375"/>
                <a:gd name="T43" fmla="*/ 571 h 1360"/>
                <a:gd name="T44" fmla="*/ 164 w 1375"/>
                <a:gd name="T45" fmla="*/ 574 h 1360"/>
                <a:gd name="T46" fmla="*/ 180 w 1375"/>
                <a:gd name="T47" fmla="*/ 571 h 1360"/>
                <a:gd name="T48" fmla="*/ 209 w 1375"/>
                <a:gd name="T49" fmla="*/ 566 h 1360"/>
                <a:gd name="T50" fmla="*/ 219 w 1375"/>
                <a:gd name="T51" fmla="*/ 572 h 1360"/>
                <a:gd name="T52" fmla="*/ 227 w 1375"/>
                <a:gd name="T53" fmla="*/ 587 h 1360"/>
                <a:gd name="T54" fmla="*/ 238 w 1375"/>
                <a:gd name="T55" fmla="*/ 609 h 1360"/>
                <a:gd name="T56" fmla="*/ 261 w 1375"/>
                <a:gd name="T57" fmla="*/ 633 h 1360"/>
                <a:gd name="T58" fmla="*/ 302 w 1375"/>
                <a:gd name="T59" fmla="*/ 657 h 1360"/>
                <a:gd name="T60" fmla="*/ 367 w 1375"/>
                <a:gd name="T61" fmla="*/ 676 h 1360"/>
                <a:gd name="T62" fmla="*/ 427 w 1375"/>
                <a:gd name="T63" fmla="*/ 680 h 1360"/>
                <a:gd name="T64" fmla="*/ 478 w 1375"/>
                <a:gd name="T65" fmla="*/ 675 h 1360"/>
                <a:gd name="T66" fmla="*/ 515 w 1375"/>
                <a:gd name="T67" fmla="*/ 666 h 1360"/>
                <a:gd name="T68" fmla="*/ 536 w 1375"/>
                <a:gd name="T69" fmla="*/ 658 h 1360"/>
                <a:gd name="T70" fmla="*/ 547 w 1375"/>
                <a:gd name="T71" fmla="*/ 638 h 1360"/>
                <a:gd name="T72" fmla="*/ 576 w 1375"/>
                <a:gd name="T73" fmla="*/ 563 h 1360"/>
                <a:gd name="T74" fmla="*/ 615 w 1375"/>
                <a:gd name="T75" fmla="*/ 456 h 1360"/>
                <a:gd name="T76" fmla="*/ 654 w 1375"/>
                <a:gd name="T77" fmla="*/ 344 h 1360"/>
                <a:gd name="T78" fmla="*/ 681 w 1375"/>
                <a:gd name="T79" fmla="*/ 255 h 1360"/>
                <a:gd name="T80" fmla="*/ 688 w 1375"/>
                <a:gd name="T81" fmla="*/ 204 h 1360"/>
                <a:gd name="T82" fmla="*/ 682 w 1375"/>
                <a:gd name="T83" fmla="*/ 146 h 1360"/>
                <a:gd name="T84" fmla="*/ 667 w 1375"/>
                <a:gd name="T85" fmla="*/ 95 h 1360"/>
                <a:gd name="T86" fmla="*/ 644 w 1375"/>
                <a:gd name="T87" fmla="*/ 59 h 1360"/>
                <a:gd name="T88" fmla="*/ 601 w 1375"/>
                <a:gd name="T89" fmla="*/ 16 h 1360"/>
                <a:gd name="T90" fmla="*/ 572 w 1375"/>
                <a:gd name="T91" fmla="*/ 2 h 1360"/>
                <a:gd name="T92" fmla="*/ 527 w 1375"/>
                <a:gd name="T93" fmla="*/ 49 h 1360"/>
                <a:gd name="T94" fmla="*/ 480 w 1375"/>
                <a:gd name="T95" fmla="*/ 62 h 1360"/>
                <a:gd name="T96" fmla="*/ 437 w 1375"/>
                <a:gd name="T97" fmla="*/ 53 h 1360"/>
                <a:gd name="T98" fmla="*/ 404 w 1375"/>
                <a:gd name="T99" fmla="*/ 36 h 1360"/>
                <a:gd name="T100" fmla="*/ 387 w 1375"/>
                <a:gd name="T101" fmla="*/ 23 h 1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75" h="1360">
                  <a:moveTo>
                    <a:pt x="771" y="44"/>
                  </a:moveTo>
                  <a:lnTo>
                    <a:pt x="769" y="44"/>
                  </a:lnTo>
                  <a:lnTo>
                    <a:pt x="762" y="45"/>
                  </a:lnTo>
                  <a:lnTo>
                    <a:pt x="752" y="48"/>
                  </a:lnTo>
                  <a:lnTo>
                    <a:pt x="738" y="51"/>
                  </a:lnTo>
                  <a:lnTo>
                    <a:pt x="722" y="56"/>
                  </a:lnTo>
                  <a:lnTo>
                    <a:pt x="702" y="61"/>
                  </a:lnTo>
                  <a:lnTo>
                    <a:pt x="681" y="68"/>
                  </a:lnTo>
                  <a:lnTo>
                    <a:pt x="660" y="76"/>
                  </a:lnTo>
                  <a:lnTo>
                    <a:pt x="635" y="87"/>
                  </a:lnTo>
                  <a:lnTo>
                    <a:pt x="612" y="98"/>
                  </a:lnTo>
                  <a:lnTo>
                    <a:pt x="589" y="111"/>
                  </a:lnTo>
                  <a:lnTo>
                    <a:pt x="566" y="126"/>
                  </a:lnTo>
                  <a:lnTo>
                    <a:pt x="544" y="143"/>
                  </a:lnTo>
                  <a:lnTo>
                    <a:pt x="525" y="162"/>
                  </a:lnTo>
                  <a:lnTo>
                    <a:pt x="506" y="182"/>
                  </a:lnTo>
                  <a:lnTo>
                    <a:pt x="491" y="205"/>
                  </a:lnTo>
                  <a:lnTo>
                    <a:pt x="472" y="240"/>
                  </a:lnTo>
                  <a:lnTo>
                    <a:pt x="456" y="272"/>
                  </a:lnTo>
                  <a:lnTo>
                    <a:pt x="443" y="305"/>
                  </a:lnTo>
                  <a:lnTo>
                    <a:pt x="433" y="338"/>
                  </a:lnTo>
                  <a:lnTo>
                    <a:pt x="423" y="374"/>
                  </a:lnTo>
                  <a:lnTo>
                    <a:pt x="415" y="414"/>
                  </a:lnTo>
                  <a:lnTo>
                    <a:pt x="408" y="460"/>
                  </a:lnTo>
                  <a:lnTo>
                    <a:pt x="400" y="514"/>
                  </a:lnTo>
                  <a:lnTo>
                    <a:pt x="394" y="571"/>
                  </a:lnTo>
                  <a:lnTo>
                    <a:pt x="389" y="626"/>
                  </a:lnTo>
                  <a:lnTo>
                    <a:pt x="384" y="677"/>
                  </a:lnTo>
                  <a:lnTo>
                    <a:pt x="379" y="722"/>
                  </a:lnTo>
                  <a:lnTo>
                    <a:pt x="369" y="760"/>
                  </a:lnTo>
                  <a:lnTo>
                    <a:pt x="357" y="791"/>
                  </a:lnTo>
                  <a:lnTo>
                    <a:pt x="339" y="813"/>
                  </a:lnTo>
                  <a:lnTo>
                    <a:pt x="315" y="823"/>
                  </a:lnTo>
                  <a:lnTo>
                    <a:pt x="285" y="821"/>
                  </a:lnTo>
                  <a:lnTo>
                    <a:pt x="258" y="803"/>
                  </a:lnTo>
                  <a:lnTo>
                    <a:pt x="232" y="777"/>
                  </a:lnTo>
                  <a:lnTo>
                    <a:pt x="212" y="746"/>
                  </a:lnTo>
                  <a:lnTo>
                    <a:pt x="194" y="714"/>
                  </a:lnTo>
                  <a:lnTo>
                    <a:pt x="182" y="685"/>
                  </a:lnTo>
                  <a:lnTo>
                    <a:pt x="174" y="665"/>
                  </a:lnTo>
                  <a:lnTo>
                    <a:pt x="171" y="657"/>
                  </a:lnTo>
                  <a:lnTo>
                    <a:pt x="0" y="747"/>
                  </a:lnTo>
                  <a:lnTo>
                    <a:pt x="1" y="750"/>
                  </a:lnTo>
                  <a:lnTo>
                    <a:pt x="3" y="761"/>
                  </a:lnTo>
                  <a:lnTo>
                    <a:pt x="7" y="776"/>
                  </a:lnTo>
                  <a:lnTo>
                    <a:pt x="13" y="796"/>
                  </a:lnTo>
                  <a:lnTo>
                    <a:pt x="20" y="822"/>
                  </a:lnTo>
                  <a:lnTo>
                    <a:pt x="31" y="852"/>
                  </a:lnTo>
                  <a:lnTo>
                    <a:pt x="41" y="884"/>
                  </a:lnTo>
                  <a:lnTo>
                    <a:pt x="55" y="919"/>
                  </a:lnTo>
                  <a:lnTo>
                    <a:pt x="63" y="937"/>
                  </a:lnTo>
                  <a:lnTo>
                    <a:pt x="72" y="955"/>
                  </a:lnTo>
                  <a:lnTo>
                    <a:pt x="84" y="974"/>
                  </a:lnTo>
                  <a:lnTo>
                    <a:pt x="98" y="992"/>
                  </a:lnTo>
                  <a:lnTo>
                    <a:pt x="111" y="1011"/>
                  </a:lnTo>
                  <a:lnTo>
                    <a:pt x="126" y="1028"/>
                  </a:lnTo>
                  <a:lnTo>
                    <a:pt x="142" y="1045"/>
                  </a:lnTo>
                  <a:lnTo>
                    <a:pt x="159" y="1063"/>
                  </a:lnTo>
                  <a:lnTo>
                    <a:pt x="176" y="1078"/>
                  </a:lnTo>
                  <a:lnTo>
                    <a:pt x="193" y="1093"/>
                  </a:lnTo>
                  <a:lnTo>
                    <a:pt x="209" y="1105"/>
                  </a:lnTo>
                  <a:lnTo>
                    <a:pt x="225" y="1117"/>
                  </a:lnTo>
                  <a:lnTo>
                    <a:pt x="241" y="1126"/>
                  </a:lnTo>
                  <a:lnTo>
                    <a:pt x="256" y="1133"/>
                  </a:lnTo>
                  <a:lnTo>
                    <a:pt x="270" y="1139"/>
                  </a:lnTo>
                  <a:lnTo>
                    <a:pt x="283" y="1142"/>
                  </a:lnTo>
                  <a:lnTo>
                    <a:pt x="304" y="1146"/>
                  </a:lnTo>
                  <a:lnTo>
                    <a:pt x="318" y="1147"/>
                  </a:lnTo>
                  <a:lnTo>
                    <a:pt x="328" y="1148"/>
                  </a:lnTo>
                  <a:lnTo>
                    <a:pt x="337" y="1147"/>
                  </a:lnTo>
                  <a:lnTo>
                    <a:pt x="346" y="1144"/>
                  </a:lnTo>
                  <a:lnTo>
                    <a:pt x="360" y="1142"/>
                  </a:lnTo>
                  <a:lnTo>
                    <a:pt x="379" y="1137"/>
                  </a:lnTo>
                  <a:lnTo>
                    <a:pt x="406" y="1132"/>
                  </a:lnTo>
                  <a:lnTo>
                    <a:pt x="418" y="1131"/>
                  </a:lnTo>
                  <a:lnTo>
                    <a:pt x="426" y="1133"/>
                  </a:lnTo>
                  <a:lnTo>
                    <a:pt x="433" y="1137"/>
                  </a:lnTo>
                  <a:lnTo>
                    <a:pt x="438" y="1143"/>
                  </a:lnTo>
                  <a:lnTo>
                    <a:pt x="443" y="1152"/>
                  </a:lnTo>
                  <a:lnTo>
                    <a:pt x="448" y="1163"/>
                  </a:lnTo>
                  <a:lnTo>
                    <a:pt x="453" y="1174"/>
                  </a:lnTo>
                  <a:lnTo>
                    <a:pt x="459" y="1188"/>
                  </a:lnTo>
                  <a:lnTo>
                    <a:pt x="467" y="1202"/>
                  </a:lnTo>
                  <a:lnTo>
                    <a:pt x="476" y="1218"/>
                  </a:lnTo>
                  <a:lnTo>
                    <a:pt x="488" y="1233"/>
                  </a:lnTo>
                  <a:lnTo>
                    <a:pt x="503" y="1249"/>
                  </a:lnTo>
                  <a:lnTo>
                    <a:pt x="521" y="1265"/>
                  </a:lnTo>
                  <a:lnTo>
                    <a:pt x="543" y="1282"/>
                  </a:lnTo>
                  <a:lnTo>
                    <a:pt x="571" y="1298"/>
                  </a:lnTo>
                  <a:lnTo>
                    <a:pt x="603" y="1313"/>
                  </a:lnTo>
                  <a:lnTo>
                    <a:pt x="648" y="1330"/>
                  </a:lnTo>
                  <a:lnTo>
                    <a:pt x="692" y="1343"/>
                  </a:lnTo>
                  <a:lnTo>
                    <a:pt x="734" y="1351"/>
                  </a:lnTo>
                  <a:lnTo>
                    <a:pt x="776" y="1356"/>
                  </a:lnTo>
                  <a:lnTo>
                    <a:pt x="816" y="1360"/>
                  </a:lnTo>
                  <a:lnTo>
                    <a:pt x="854" y="1360"/>
                  </a:lnTo>
                  <a:lnTo>
                    <a:pt x="890" y="1358"/>
                  </a:lnTo>
                  <a:lnTo>
                    <a:pt x="924" y="1354"/>
                  </a:lnTo>
                  <a:lnTo>
                    <a:pt x="956" y="1349"/>
                  </a:lnTo>
                  <a:lnTo>
                    <a:pt x="983" y="1344"/>
                  </a:lnTo>
                  <a:lnTo>
                    <a:pt x="1009" y="1338"/>
                  </a:lnTo>
                  <a:lnTo>
                    <a:pt x="1029" y="1331"/>
                  </a:lnTo>
                  <a:lnTo>
                    <a:pt x="1048" y="1325"/>
                  </a:lnTo>
                  <a:lnTo>
                    <a:pt x="1062" y="1320"/>
                  </a:lnTo>
                  <a:lnTo>
                    <a:pt x="1071" y="1315"/>
                  </a:lnTo>
                  <a:lnTo>
                    <a:pt x="1077" y="1313"/>
                  </a:lnTo>
                  <a:lnTo>
                    <a:pt x="1082" y="1302"/>
                  </a:lnTo>
                  <a:lnTo>
                    <a:pt x="1094" y="1276"/>
                  </a:lnTo>
                  <a:lnTo>
                    <a:pt x="1110" y="1237"/>
                  </a:lnTo>
                  <a:lnTo>
                    <a:pt x="1129" y="1186"/>
                  </a:lnTo>
                  <a:lnTo>
                    <a:pt x="1151" y="1126"/>
                  </a:lnTo>
                  <a:lnTo>
                    <a:pt x="1177" y="1059"/>
                  </a:lnTo>
                  <a:lnTo>
                    <a:pt x="1203" y="987"/>
                  </a:lnTo>
                  <a:lnTo>
                    <a:pt x="1230" y="911"/>
                  </a:lnTo>
                  <a:lnTo>
                    <a:pt x="1256" y="834"/>
                  </a:lnTo>
                  <a:lnTo>
                    <a:pt x="1283" y="758"/>
                  </a:lnTo>
                  <a:lnTo>
                    <a:pt x="1307" y="687"/>
                  </a:lnTo>
                  <a:lnTo>
                    <a:pt x="1328" y="619"/>
                  </a:lnTo>
                  <a:lnTo>
                    <a:pt x="1346" y="560"/>
                  </a:lnTo>
                  <a:lnTo>
                    <a:pt x="1361" y="510"/>
                  </a:lnTo>
                  <a:lnTo>
                    <a:pt x="1370" y="470"/>
                  </a:lnTo>
                  <a:lnTo>
                    <a:pt x="1375" y="445"/>
                  </a:lnTo>
                  <a:lnTo>
                    <a:pt x="1375" y="408"/>
                  </a:lnTo>
                  <a:lnTo>
                    <a:pt x="1374" y="369"/>
                  </a:lnTo>
                  <a:lnTo>
                    <a:pt x="1370" y="330"/>
                  </a:lnTo>
                  <a:lnTo>
                    <a:pt x="1364" y="292"/>
                  </a:lnTo>
                  <a:lnTo>
                    <a:pt x="1356" y="255"/>
                  </a:lnTo>
                  <a:lnTo>
                    <a:pt x="1346" y="220"/>
                  </a:lnTo>
                  <a:lnTo>
                    <a:pt x="1334" y="189"/>
                  </a:lnTo>
                  <a:lnTo>
                    <a:pt x="1322" y="163"/>
                  </a:lnTo>
                  <a:lnTo>
                    <a:pt x="1308" y="144"/>
                  </a:lnTo>
                  <a:lnTo>
                    <a:pt x="1287" y="118"/>
                  </a:lnTo>
                  <a:lnTo>
                    <a:pt x="1260" y="88"/>
                  </a:lnTo>
                  <a:lnTo>
                    <a:pt x="1231" y="58"/>
                  </a:lnTo>
                  <a:lnTo>
                    <a:pt x="1201" y="31"/>
                  </a:lnTo>
                  <a:lnTo>
                    <a:pt x="1174" y="11"/>
                  </a:lnTo>
                  <a:lnTo>
                    <a:pt x="1155" y="0"/>
                  </a:lnTo>
                  <a:lnTo>
                    <a:pt x="1143" y="3"/>
                  </a:lnTo>
                  <a:lnTo>
                    <a:pt x="1115" y="43"/>
                  </a:lnTo>
                  <a:lnTo>
                    <a:pt x="1085" y="74"/>
                  </a:lnTo>
                  <a:lnTo>
                    <a:pt x="1053" y="97"/>
                  </a:lnTo>
                  <a:lnTo>
                    <a:pt x="1022" y="112"/>
                  </a:lnTo>
                  <a:lnTo>
                    <a:pt x="990" y="120"/>
                  </a:lnTo>
                  <a:lnTo>
                    <a:pt x="960" y="124"/>
                  </a:lnTo>
                  <a:lnTo>
                    <a:pt x="930" y="121"/>
                  </a:lnTo>
                  <a:lnTo>
                    <a:pt x="901" y="114"/>
                  </a:lnTo>
                  <a:lnTo>
                    <a:pt x="874" y="106"/>
                  </a:lnTo>
                  <a:lnTo>
                    <a:pt x="850" y="96"/>
                  </a:lnTo>
                  <a:lnTo>
                    <a:pt x="828" y="83"/>
                  </a:lnTo>
                  <a:lnTo>
                    <a:pt x="808" y="72"/>
                  </a:lnTo>
                  <a:lnTo>
                    <a:pt x="793" y="61"/>
                  </a:lnTo>
                  <a:lnTo>
                    <a:pt x="782" y="52"/>
                  </a:lnTo>
                  <a:lnTo>
                    <a:pt x="774" y="46"/>
                  </a:lnTo>
                  <a:lnTo>
                    <a:pt x="771" y="44"/>
                  </a:lnTo>
                  <a:close/>
                </a:path>
              </a:pathLst>
            </a:custGeom>
            <a:solidFill>
              <a:srgbClr val="D8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14"/>
            <p:cNvSpPr>
              <a:spLocks/>
            </p:cNvSpPr>
            <p:nvPr/>
          </p:nvSpPr>
          <p:spPr bwMode="auto">
            <a:xfrm>
              <a:off x="4922" y="3040"/>
              <a:ext cx="541" cy="663"/>
            </a:xfrm>
            <a:custGeom>
              <a:avLst/>
              <a:gdLst>
                <a:gd name="T0" fmla="*/ 11 w 1081"/>
                <a:gd name="T1" fmla="*/ 94 h 1326"/>
                <a:gd name="T2" fmla="*/ 35 w 1081"/>
                <a:gd name="T3" fmla="*/ 530 h 1326"/>
                <a:gd name="T4" fmla="*/ 165 w 1081"/>
                <a:gd name="T5" fmla="*/ 533 h 1326"/>
                <a:gd name="T6" fmla="*/ 165 w 1081"/>
                <a:gd name="T7" fmla="*/ 546 h 1326"/>
                <a:gd name="T8" fmla="*/ 0 w 1081"/>
                <a:gd name="T9" fmla="*/ 562 h 1326"/>
                <a:gd name="T10" fmla="*/ 0 w 1081"/>
                <a:gd name="T11" fmla="*/ 610 h 1326"/>
                <a:gd name="T12" fmla="*/ 136 w 1081"/>
                <a:gd name="T13" fmla="*/ 663 h 1326"/>
                <a:gd name="T14" fmla="*/ 509 w 1081"/>
                <a:gd name="T15" fmla="*/ 583 h 1326"/>
                <a:gd name="T16" fmla="*/ 509 w 1081"/>
                <a:gd name="T17" fmla="*/ 554 h 1326"/>
                <a:gd name="T18" fmla="*/ 392 w 1081"/>
                <a:gd name="T19" fmla="*/ 533 h 1326"/>
                <a:gd name="T20" fmla="*/ 392 w 1081"/>
                <a:gd name="T21" fmla="*/ 509 h 1326"/>
                <a:gd name="T22" fmla="*/ 527 w 1081"/>
                <a:gd name="T23" fmla="*/ 461 h 1326"/>
                <a:gd name="T24" fmla="*/ 541 w 1081"/>
                <a:gd name="T25" fmla="*/ 11 h 1326"/>
                <a:gd name="T26" fmla="*/ 96 w 1081"/>
                <a:gd name="T27" fmla="*/ 0 h 1326"/>
                <a:gd name="T28" fmla="*/ 11 w 1081"/>
                <a:gd name="T29" fmla="*/ 94 h 1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1" h="1326">
                  <a:moveTo>
                    <a:pt x="22" y="187"/>
                  </a:moveTo>
                  <a:lnTo>
                    <a:pt x="69" y="1060"/>
                  </a:lnTo>
                  <a:lnTo>
                    <a:pt x="330" y="1065"/>
                  </a:lnTo>
                  <a:lnTo>
                    <a:pt x="330" y="1091"/>
                  </a:lnTo>
                  <a:lnTo>
                    <a:pt x="0" y="1123"/>
                  </a:lnTo>
                  <a:lnTo>
                    <a:pt x="0" y="1219"/>
                  </a:lnTo>
                  <a:lnTo>
                    <a:pt x="272" y="1326"/>
                  </a:lnTo>
                  <a:lnTo>
                    <a:pt x="1017" y="1166"/>
                  </a:lnTo>
                  <a:lnTo>
                    <a:pt x="1017" y="1107"/>
                  </a:lnTo>
                  <a:lnTo>
                    <a:pt x="783" y="1065"/>
                  </a:lnTo>
                  <a:lnTo>
                    <a:pt x="783" y="1017"/>
                  </a:lnTo>
                  <a:lnTo>
                    <a:pt x="1054" y="921"/>
                  </a:lnTo>
                  <a:lnTo>
                    <a:pt x="1081" y="21"/>
                  </a:lnTo>
                  <a:lnTo>
                    <a:pt x="192" y="0"/>
                  </a:lnTo>
                  <a:lnTo>
                    <a:pt x="22" y="18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15"/>
            <p:cNvSpPr>
              <a:spLocks/>
            </p:cNvSpPr>
            <p:nvPr/>
          </p:nvSpPr>
          <p:spPr bwMode="auto">
            <a:xfrm>
              <a:off x="5005" y="3613"/>
              <a:ext cx="476" cy="189"/>
            </a:xfrm>
            <a:custGeom>
              <a:avLst/>
              <a:gdLst>
                <a:gd name="T0" fmla="*/ 2 w 952"/>
                <a:gd name="T1" fmla="*/ 75 h 378"/>
                <a:gd name="T2" fmla="*/ 0 w 952"/>
                <a:gd name="T3" fmla="*/ 112 h 378"/>
                <a:gd name="T4" fmla="*/ 184 w 952"/>
                <a:gd name="T5" fmla="*/ 189 h 378"/>
                <a:gd name="T6" fmla="*/ 465 w 952"/>
                <a:gd name="T7" fmla="*/ 106 h 378"/>
                <a:gd name="T8" fmla="*/ 476 w 952"/>
                <a:gd name="T9" fmla="*/ 22 h 378"/>
                <a:gd name="T10" fmla="*/ 412 w 952"/>
                <a:gd name="T11" fmla="*/ 0 h 378"/>
                <a:gd name="T12" fmla="*/ 2 w 952"/>
                <a:gd name="T13" fmla="*/ 75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2" h="378">
                  <a:moveTo>
                    <a:pt x="4" y="149"/>
                  </a:moveTo>
                  <a:lnTo>
                    <a:pt x="0" y="224"/>
                  </a:lnTo>
                  <a:lnTo>
                    <a:pt x="367" y="378"/>
                  </a:lnTo>
                  <a:lnTo>
                    <a:pt x="930" y="212"/>
                  </a:lnTo>
                  <a:lnTo>
                    <a:pt x="952" y="43"/>
                  </a:lnTo>
                  <a:lnTo>
                    <a:pt x="824" y="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16"/>
            <p:cNvSpPr>
              <a:spLocks/>
            </p:cNvSpPr>
            <p:nvPr/>
          </p:nvSpPr>
          <p:spPr bwMode="auto">
            <a:xfrm>
              <a:off x="5389" y="3626"/>
              <a:ext cx="92" cy="125"/>
            </a:xfrm>
            <a:custGeom>
              <a:avLst/>
              <a:gdLst>
                <a:gd name="T0" fmla="*/ 3 w 184"/>
                <a:gd name="T1" fmla="*/ 35 h 250"/>
                <a:gd name="T2" fmla="*/ 4 w 184"/>
                <a:gd name="T3" fmla="*/ 38 h 250"/>
                <a:gd name="T4" fmla="*/ 3 w 184"/>
                <a:gd name="T5" fmla="*/ 42 h 250"/>
                <a:gd name="T6" fmla="*/ 2 w 184"/>
                <a:gd name="T7" fmla="*/ 47 h 250"/>
                <a:gd name="T8" fmla="*/ 4 w 184"/>
                <a:gd name="T9" fmla="*/ 51 h 250"/>
                <a:gd name="T10" fmla="*/ 9 w 184"/>
                <a:gd name="T11" fmla="*/ 58 h 250"/>
                <a:gd name="T12" fmla="*/ 16 w 184"/>
                <a:gd name="T13" fmla="*/ 64 h 250"/>
                <a:gd name="T14" fmla="*/ 22 w 184"/>
                <a:gd name="T15" fmla="*/ 69 h 250"/>
                <a:gd name="T16" fmla="*/ 29 w 184"/>
                <a:gd name="T17" fmla="*/ 74 h 250"/>
                <a:gd name="T18" fmla="*/ 35 w 184"/>
                <a:gd name="T19" fmla="*/ 79 h 250"/>
                <a:gd name="T20" fmla="*/ 39 w 184"/>
                <a:gd name="T21" fmla="*/ 83 h 250"/>
                <a:gd name="T22" fmla="*/ 43 w 184"/>
                <a:gd name="T23" fmla="*/ 85 h 250"/>
                <a:gd name="T24" fmla="*/ 44 w 184"/>
                <a:gd name="T25" fmla="*/ 85 h 250"/>
                <a:gd name="T26" fmla="*/ 71 w 184"/>
                <a:gd name="T27" fmla="*/ 125 h 250"/>
                <a:gd name="T28" fmla="*/ 92 w 184"/>
                <a:gd name="T29" fmla="*/ 21 h 250"/>
                <a:gd name="T30" fmla="*/ 36 w 184"/>
                <a:gd name="T31" fmla="*/ 0 h 250"/>
                <a:gd name="T32" fmla="*/ 34 w 184"/>
                <a:gd name="T33" fmla="*/ 1 h 250"/>
                <a:gd name="T34" fmla="*/ 29 w 184"/>
                <a:gd name="T35" fmla="*/ 2 h 250"/>
                <a:gd name="T36" fmla="*/ 22 w 184"/>
                <a:gd name="T37" fmla="*/ 6 h 250"/>
                <a:gd name="T38" fmla="*/ 15 w 184"/>
                <a:gd name="T39" fmla="*/ 10 h 250"/>
                <a:gd name="T40" fmla="*/ 7 w 184"/>
                <a:gd name="T41" fmla="*/ 15 h 250"/>
                <a:gd name="T42" fmla="*/ 3 w 184"/>
                <a:gd name="T43" fmla="*/ 21 h 250"/>
                <a:gd name="T44" fmla="*/ 0 w 184"/>
                <a:gd name="T45" fmla="*/ 28 h 250"/>
                <a:gd name="T46" fmla="*/ 3 w 184"/>
                <a:gd name="T47" fmla="*/ 35 h 2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4" h="250">
                  <a:moveTo>
                    <a:pt x="6" y="70"/>
                  </a:moveTo>
                  <a:lnTo>
                    <a:pt x="7" y="76"/>
                  </a:lnTo>
                  <a:lnTo>
                    <a:pt x="5" y="84"/>
                  </a:lnTo>
                  <a:lnTo>
                    <a:pt x="3" y="93"/>
                  </a:lnTo>
                  <a:lnTo>
                    <a:pt x="7" y="102"/>
                  </a:lnTo>
                  <a:lnTo>
                    <a:pt x="18" y="115"/>
                  </a:lnTo>
                  <a:lnTo>
                    <a:pt x="31" y="127"/>
                  </a:lnTo>
                  <a:lnTo>
                    <a:pt x="44" y="138"/>
                  </a:lnTo>
                  <a:lnTo>
                    <a:pt x="57" y="148"/>
                  </a:lnTo>
                  <a:lnTo>
                    <a:pt x="69" y="158"/>
                  </a:lnTo>
                  <a:lnTo>
                    <a:pt x="78" y="165"/>
                  </a:lnTo>
                  <a:lnTo>
                    <a:pt x="85" y="169"/>
                  </a:lnTo>
                  <a:lnTo>
                    <a:pt x="87" y="170"/>
                  </a:lnTo>
                  <a:lnTo>
                    <a:pt x="142" y="250"/>
                  </a:lnTo>
                  <a:lnTo>
                    <a:pt x="184" y="42"/>
                  </a:lnTo>
                  <a:lnTo>
                    <a:pt x="72" y="0"/>
                  </a:lnTo>
                  <a:lnTo>
                    <a:pt x="68" y="1"/>
                  </a:lnTo>
                  <a:lnTo>
                    <a:pt x="57" y="4"/>
                  </a:lnTo>
                  <a:lnTo>
                    <a:pt x="44" y="11"/>
                  </a:lnTo>
                  <a:lnTo>
                    <a:pt x="29" y="19"/>
                  </a:lnTo>
                  <a:lnTo>
                    <a:pt x="14" y="30"/>
                  </a:lnTo>
                  <a:lnTo>
                    <a:pt x="5" y="41"/>
                  </a:lnTo>
                  <a:lnTo>
                    <a:pt x="0" y="55"/>
                  </a:lnTo>
                  <a:lnTo>
                    <a:pt x="6" y="7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17"/>
            <p:cNvSpPr>
              <a:spLocks/>
            </p:cNvSpPr>
            <p:nvPr/>
          </p:nvSpPr>
          <p:spPr bwMode="auto">
            <a:xfrm>
              <a:off x="5220" y="3654"/>
              <a:ext cx="144" cy="160"/>
            </a:xfrm>
            <a:custGeom>
              <a:avLst/>
              <a:gdLst>
                <a:gd name="T0" fmla="*/ 6 w 288"/>
                <a:gd name="T1" fmla="*/ 38 h 322"/>
                <a:gd name="T2" fmla="*/ 15 w 288"/>
                <a:gd name="T3" fmla="*/ 61 h 322"/>
                <a:gd name="T4" fmla="*/ 16 w 288"/>
                <a:gd name="T5" fmla="*/ 85 h 322"/>
                <a:gd name="T6" fmla="*/ 15 w 288"/>
                <a:gd name="T7" fmla="*/ 107 h 322"/>
                <a:gd name="T8" fmla="*/ 17 w 288"/>
                <a:gd name="T9" fmla="*/ 131 h 322"/>
                <a:gd name="T10" fmla="*/ 25 w 288"/>
                <a:gd name="T11" fmla="*/ 151 h 322"/>
                <a:gd name="T12" fmla="*/ 43 w 288"/>
                <a:gd name="T13" fmla="*/ 160 h 322"/>
                <a:gd name="T14" fmla="*/ 69 w 288"/>
                <a:gd name="T15" fmla="*/ 151 h 322"/>
                <a:gd name="T16" fmla="*/ 95 w 288"/>
                <a:gd name="T17" fmla="*/ 134 h 322"/>
                <a:gd name="T18" fmla="*/ 113 w 288"/>
                <a:gd name="T19" fmla="*/ 120 h 322"/>
                <a:gd name="T20" fmla="*/ 116 w 288"/>
                <a:gd name="T21" fmla="*/ 116 h 322"/>
                <a:gd name="T22" fmla="*/ 124 w 288"/>
                <a:gd name="T23" fmla="*/ 104 h 322"/>
                <a:gd name="T24" fmla="*/ 135 w 288"/>
                <a:gd name="T25" fmla="*/ 85 h 322"/>
                <a:gd name="T26" fmla="*/ 143 w 288"/>
                <a:gd name="T27" fmla="*/ 70 h 322"/>
                <a:gd name="T28" fmla="*/ 144 w 288"/>
                <a:gd name="T29" fmla="*/ 52 h 322"/>
                <a:gd name="T30" fmla="*/ 138 w 288"/>
                <a:gd name="T31" fmla="*/ 11 h 322"/>
                <a:gd name="T32" fmla="*/ 123 w 288"/>
                <a:gd name="T33" fmla="*/ 2 h 322"/>
                <a:gd name="T34" fmla="*/ 116 w 288"/>
                <a:gd name="T35" fmla="*/ 10 h 322"/>
                <a:gd name="T36" fmla="*/ 111 w 288"/>
                <a:gd name="T37" fmla="*/ 22 h 322"/>
                <a:gd name="T38" fmla="*/ 109 w 288"/>
                <a:gd name="T39" fmla="*/ 31 h 322"/>
                <a:gd name="T40" fmla="*/ 109 w 288"/>
                <a:gd name="T41" fmla="*/ 32 h 322"/>
                <a:gd name="T42" fmla="*/ 105 w 288"/>
                <a:gd name="T43" fmla="*/ 25 h 322"/>
                <a:gd name="T44" fmla="*/ 99 w 288"/>
                <a:gd name="T45" fmla="*/ 14 h 322"/>
                <a:gd name="T46" fmla="*/ 93 w 288"/>
                <a:gd name="T47" fmla="*/ 4 h 322"/>
                <a:gd name="T48" fmla="*/ 89 w 288"/>
                <a:gd name="T49" fmla="*/ 0 h 322"/>
                <a:gd name="T50" fmla="*/ 80 w 288"/>
                <a:gd name="T51" fmla="*/ 0 h 322"/>
                <a:gd name="T52" fmla="*/ 66 w 288"/>
                <a:gd name="T53" fmla="*/ 2 h 322"/>
                <a:gd name="T54" fmla="*/ 50 w 288"/>
                <a:gd name="T55" fmla="*/ 6 h 322"/>
                <a:gd name="T56" fmla="*/ 33 w 288"/>
                <a:gd name="T57" fmla="*/ 10 h 322"/>
                <a:gd name="T58" fmla="*/ 17 w 288"/>
                <a:gd name="T59" fmla="*/ 15 h 322"/>
                <a:gd name="T60" fmla="*/ 6 w 288"/>
                <a:gd name="T61" fmla="*/ 20 h 322"/>
                <a:gd name="T62" fmla="*/ 0 w 288"/>
                <a:gd name="T63" fmla="*/ 26 h 3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8" h="322">
                  <a:moveTo>
                    <a:pt x="0" y="57"/>
                  </a:moveTo>
                  <a:lnTo>
                    <a:pt x="12" y="76"/>
                  </a:lnTo>
                  <a:lnTo>
                    <a:pt x="22" y="98"/>
                  </a:lnTo>
                  <a:lnTo>
                    <a:pt x="29" y="123"/>
                  </a:lnTo>
                  <a:lnTo>
                    <a:pt x="33" y="152"/>
                  </a:lnTo>
                  <a:lnTo>
                    <a:pt x="32" y="171"/>
                  </a:lnTo>
                  <a:lnTo>
                    <a:pt x="30" y="193"/>
                  </a:lnTo>
                  <a:lnTo>
                    <a:pt x="30" y="216"/>
                  </a:lnTo>
                  <a:lnTo>
                    <a:pt x="30" y="241"/>
                  </a:lnTo>
                  <a:lnTo>
                    <a:pt x="33" y="264"/>
                  </a:lnTo>
                  <a:lnTo>
                    <a:pt x="38" y="286"/>
                  </a:lnTo>
                  <a:lnTo>
                    <a:pt x="49" y="304"/>
                  </a:lnTo>
                  <a:lnTo>
                    <a:pt x="64" y="317"/>
                  </a:lnTo>
                  <a:lnTo>
                    <a:pt x="85" y="322"/>
                  </a:lnTo>
                  <a:lnTo>
                    <a:pt x="110" y="316"/>
                  </a:lnTo>
                  <a:lnTo>
                    <a:pt x="137" y="303"/>
                  </a:lnTo>
                  <a:lnTo>
                    <a:pt x="165" y="287"/>
                  </a:lnTo>
                  <a:lnTo>
                    <a:pt x="190" y="270"/>
                  </a:lnTo>
                  <a:lnTo>
                    <a:pt x="210" y="254"/>
                  </a:lnTo>
                  <a:lnTo>
                    <a:pt x="225" y="242"/>
                  </a:lnTo>
                  <a:lnTo>
                    <a:pt x="230" y="237"/>
                  </a:lnTo>
                  <a:lnTo>
                    <a:pt x="232" y="234"/>
                  </a:lnTo>
                  <a:lnTo>
                    <a:pt x="239" y="224"/>
                  </a:lnTo>
                  <a:lnTo>
                    <a:pt x="248" y="209"/>
                  </a:lnTo>
                  <a:lnTo>
                    <a:pt x="258" y="190"/>
                  </a:lnTo>
                  <a:lnTo>
                    <a:pt x="269" y="172"/>
                  </a:lnTo>
                  <a:lnTo>
                    <a:pt x="279" y="154"/>
                  </a:lnTo>
                  <a:lnTo>
                    <a:pt x="286" y="140"/>
                  </a:lnTo>
                  <a:lnTo>
                    <a:pt x="288" y="130"/>
                  </a:lnTo>
                  <a:lnTo>
                    <a:pt x="288" y="104"/>
                  </a:lnTo>
                  <a:lnTo>
                    <a:pt x="285" y="62"/>
                  </a:lnTo>
                  <a:lnTo>
                    <a:pt x="275" y="22"/>
                  </a:lnTo>
                  <a:lnTo>
                    <a:pt x="256" y="2"/>
                  </a:lnTo>
                  <a:lnTo>
                    <a:pt x="246" y="4"/>
                  </a:lnTo>
                  <a:lnTo>
                    <a:pt x="237" y="10"/>
                  </a:lnTo>
                  <a:lnTo>
                    <a:pt x="231" y="21"/>
                  </a:lnTo>
                  <a:lnTo>
                    <a:pt x="225" y="32"/>
                  </a:lnTo>
                  <a:lnTo>
                    <a:pt x="222" y="45"/>
                  </a:lnTo>
                  <a:lnTo>
                    <a:pt x="219" y="57"/>
                  </a:lnTo>
                  <a:lnTo>
                    <a:pt x="218" y="63"/>
                  </a:lnTo>
                  <a:lnTo>
                    <a:pt x="218" y="67"/>
                  </a:lnTo>
                  <a:lnTo>
                    <a:pt x="217" y="65"/>
                  </a:lnTo>
                  <a:lnTo>
                    <a:pt x="214" y="59"/>
                  </a:lnTo>
                  <a:lnTo>
                    <a:pt x="209" y="50"/>
                  </a:lnTo>
                  <a:lnTo>
                    <a:pt x="203" y="39"/>
                  </a:lnTo>
                  <a:lnTo>
                    <a:pt x="197" y="28"/>
                  </a:lnTo>
                  <a:lnTo>
                    <a:pt x="192" y="17"/>
                  </a:lnTo>
                  <a:lnTo>
                    <a:pt x="186" y="8"/>
                  </a:lnTo>
                  <a:lnTo>
                    <a:pt x="181" y="2"/>
                  </a:lnTo>
                  <a:lnTo>
                    <a:pt x="178" y="1"/>
                  </a:lnTo>
                  <a:lnTo>
                    <a:pt x="170" y="0"/>
                  </a:lnTo>
                  <a:lnTo>
                    <a:pt x="159" y="1"/>
                  </a:lnTo>
                  <a:lnTo>
                    <a:pt x="147" y="2"/>
                  </a:lnTo>
                  <a:lnTo>
                    <a:pt x="132" y="5"/>
                  </a:lnTo>
                  <a:lnTo>
                    <a:pt x="116" y="8"/>
                  </a:lnTo>
                  <a:lnTo>
                    <a:pt x="99" y="12"/>
                  </a:lnTo>
                  <a:lnTo>
                    <a:pt x="82" y="15"/>
                  </a:lnTo>
                  <a:lnTo>
                    <a:pt x="65" y="20"/>
                  </a:lnTo>
                  <a:lnTo>
                    <a:pt x="49" y="25"/>
                  </a:lnTo>
                  <a:lnTo>
                    <a:pt x="34" y="30"/>
                  </a:lnTo>
                  <a:lnTo>
                    <a:pt x="21" y="36"/>
                  </a:lnTo>
                  <a:lnTo>
                    <a:pt x="11" y="40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18"/>
            <p:cNvSpPr>
              <a:spLocks/>
            </p:cNvSpPr>
            <p:nvPr/>
          </p:nvSpPr>
          <p:spPr bwMode="auto">
            <a:xfrm>
              <a:off x="5581" y="3680"/>
              <a:ext cx="394" cy="380"/>
            </a:xfrm>
            <a:custGeom>
              <a:avLst/>
              <a:gdLst>
                <a:gd name="T0" fmla="*/ 58 w 787"/>
                <a:gd name="T1" fmla="*/ 52 h 759"/>
                <a:gd name="T2" fmla="*/ 40 w 787"/>
                <a:gd name="T3" fmla="*/ 73 h 759"/>
                <a:gd name="T4" fmla="*/ 25 w 787"/>
                <a:gd name="T5" fmla="*/ 102 h 759"/>
                <a:gd name="T6" fmla="*/ 16 w 787"/>
                <a:gd name="T7" fmla="*/ 130 h 759"/>
                <a:gd name="T8" fmla="*/ 8 w 787"/>
                <a:gd name="T9" fmla="*/ 191 h 759"/>
                <a:gd name="T10" fmla="*/ 1 w 787"/>
                <a:gd name="T11" fmla="*/ 275 h 759"/>
                <a:gd name="T12" fmla="*/ 1 w 787"/>
                <a:gd name="T13" fmla="*/ 292 h 759"/>
                <a:gd name="T14" fmla="*/ 6 w 787"/>
                <a:gd name="T15" fmla="*/ 310 h 759"/>
                <a:gd name="T16" fmla="*/ 18 w 787"/>
                <a:gd name="T17" fmla="*/ 336 h 759"/>
                <a:gd name="T18" fmla="*/ 43 w 787"/>
                <a:gd name="T19" fmla="*/ 360 h 759"/>
                <a:gd name="T20" fmla="*/ 73 w 787"/>
                <a:gd name="T21" fmla="*/ 373 h 759"/>
                <a:gd name="T22" fmla="*/ 99 w 787"/>
                <a:gd name="T23" fmla="*/ 378 h 759"/>
                <a:gd name="T24" fmla="*/ 122 w 787"/>
                <a:gd name="T25" fmla="*/ 380 h 759"/>
                <a:gd name="T26" fmla="*/ 143 w 787"/>
                <a:gd name="T27" fmla="*/ 379 h 759"/>
                <a:gd name="T28" fmla="*/ 160 w 787"/>
                <a:gd name="T29" fmla="*/ 376 h 759"/>
                <a:gd name="T30" fmla="*/ 175 w 787"/>
                <a:gd name="T31" fmla="*/ 372 h 759"/>
                <a:gd name="T32" fmla="*/ 184 w 787"/>
                <a:gd name="T33" fmla="*/ 369 h 759"/>
                <a:gd name="T34" fmla="*/ 189 w 787"/>
                <a:gd name="T35" fmla="*/ 367 h 759"/>
                <a:gd name="T36" fmla="*/ 192 w 787"/>
                <a:gd name="T37" fmla="*/ 366 h 759"/>
                <a:gd name="T38" fmla="*/ 206 w 787"/>
                <a:gd name="T39" fmla="*/ 361 h 759"/>
                <a:gd name="T40" fmla="*/ 229 w 787"/>
                <a:gd name="T41" fmla="*/ 353 h 759"/>
                <a:gd name="T42" fmla="*/ 259 w 787"/>
                <a:gd name="T43" fmla="*/ 343 h 759"/>
                <a:gd name="T44" fmla="*/ 290 w 787"/>
                <a:gd name="T45" fmla="*/ 332 h 759"/>
                <a:gd name="T46" fmla="*/ 321 w 787"/>
                <a:gd name="T47" fmla="*/ 319 h 759"/>
                <a:gd name="T48" fmla="*/ 346 w 787"/>
                <a:gd name="T49" fmla="*/ 308 h 759"/>
                <a:gd name="T50" fmla="*/ 362 w 787"/>
                <a:gd name="T51" fmla="*/ 299 h 759"/>
                <a:gd name="T52" fmla="*/ 375 w 787"/>
                <a:gd name="T53" fmla="*/ 271 h 759"/>
                <a:gd name="T54" fmla="*/ 389 w 787"/>
                <a:gd name="T55" fmla="*/ 203 h 759"/>
                <a:gd name="T56" fmla="*/ 394 w 787"/>
                <a:gd name="T57" fmla="*/ 124 h 759"/>
                <a:gd name="T58" fmla="*/ 387 w 787"/>
                <a:gd name="T59" fmla="*/ 59 h 759"/>
                <a:gd name="T60" fmla="*/ 366 w 787"/>
                <a:gd name="T61" fmla="*/ 26 h 759"/>
                <a:gd name="T62" fmla="*/ 344 w 787"/>
                <a:gd name="T63" fmla="*/ 10 h 759"/>
                <a:gd name="T64" fmla="*/ 326 w 787"/>
                <a:gd name="T65" fmla="*/ 2 h 759"/>
                <a:gd name="T66" fmla="*/ 316 w 787"/>
                <a:gd name="T67" fmla="*/ 0 h 759"/>
                <a:gd name="T68" fmla="*/ 313 w 787"/>
                <a:gd name="T69" fmla="*/ 0 h 759"/>
                <a:gd name="T70" fmla="*/ 306 w 787"/>
                <a:gd name="T71" fmla="*/ 0 h 759"/>
                <a:gd name="T72" fmla="*/ 291 w 787"/>
                <a:gd name="T73" fmla="*/ 1 h 759"/>
                <a:gd name="T74" fmla="*/ 272 w 787"/>
                <a:gd name="T75" fmla="*/ 1 h 759"/>
                <a:gd name="T76" fmla="*/ 249 w 787"/>
                <a:gd name="T77" fmla="*/ 3 h 759"/>
                <a:gd name="T78" fmla="*/ 223 w 787"/>
                <a:gd name="T79" fmla="*/ 5 h 759"/>
                <a:gd name="T80" fmla="*/ 196 w 787"/>
                <a:gd name="T81" fmla="*/ 9 h 759"/>
                <a:gd name="T82" fmla="*/ 169 w 787"/>
                <a:gd name="T83" fmla="*/ 14 h 759"/>
                <a:gd name="T84" fmla="*/ 139 w 787"/>
                <a:gd name="T85" fmla="*/ 22 h 759"/>
                <a:gd name="T86" fmla="*/ 111 w 787"/>
                <a:gd name="T87" fmla="*/ 30 h 759"/>
                <a:gd name="T88" fmla="*/ 90 w 787"/>
                <a:gd name="T89" fmla="*/ 37 h 759"/>
                <a:gd name="T90" fmla="*/ 74 w 787"/>
                <a:gd name="T91" fmla="*/ 43 h 7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87" h="759">
                  <a:moveTo>
                    <a:pt x="132" y="91"/>
                  </a:moveTo>
                  <a:lnTo>
                    <a:pt x="115" y="103"/>
                  </a:lnTo>
                  <a:lnTo>
                    <a:pt x="97" y="121"/>
                  </a:lnTo>
                  <a:lnTo>
                    <a:pt x="80" y="146"/>
                  </a:lnTo>
                  <a:lnTo>
                    <a:pt x="64" y="174"/>
                  </a:lnTo>
                  <a:lnTo>
                    <a:pt x="50" y="204"/>
                  </a:lnTo>
                  <a:lnTo>
                    <a:pt x="39" y="234"/>
                  </a:lnTo>
                  <a:lnTo>
                    <a:pt x="31" y="260"/>
                  </a:lnTo>
                  <a:lnTo>
                    <a:pt x="26" y="282"/>
                  </a:lnTo>
                  <a:lnTo>
                    <a:pt x="16" y="381"/>
                  </a:lnTo>
                  <a:lnTo>
                    <a:pt x="8" y="477"/>
                  </a:lnTo>
                  <a:lnTo>
                    <a:pt x="2" y="549"/>
                  </a:lnTo>
                  <a:lnTo>
                    <a:pt x="0" y="577"/>
                  </a:lnTo>
                  <a:lnTo>
                    <a:pt x="1" y="583"/>
                  </a:lnTo>
                  <a:lnTo>
                    <a:pt x="4" y="597"/>
                  </a:lnTo>
                  <a:lnTo>
                    <a:pt x="11" y="619"/>
                  </a:lnTo>
                  <a:lnTo>
                    <a:pt x="21" y="644"/>
                  </a:lnTo>
                  <a:lnTo>
                    <a:pt x="36" y="672"/>
                  </a:lnTo>
                  <a:lnTo>
                    <a:pt x="57" y="698"/>
                  </a:lnTo>
                  <a:lnTo>
                    <a:pt x="85" y="720"/>
                  </a:lnTo>
                  <a:lnTo>
                    <a:pt x="118" y="737"/>
                  </a:lnTo>
                  <a:lnTo>
                    <a:pt x="145" y="746"/>
                  </a:lnTo>
                  <a:lnTo>
                    <a:pt x="171" y="752"/>
                  </a:lnTo>
                  <a:lnTo>
                    <a:pt x="197" y="756"/>
                  </a:lnTo>
                  <a:lnTo>
                    <a:pt x="221" y="758"/>
                  </a:lnTo>
                  <a:lnTo>
                    <a:pt x="243" y="759"/>
                  </a:lnTo>
                  <a:lnTo>
                    <a:pt x="264" y="759"/>
                  </a:lnTo>
                  <a:lnTo>
                    <a:pt x="285" y="757"/>
                  </a:lnTo>
                  <a:lnTo>
                    <a:pt x="304" y="755"/>
                  </a:lnTo>
                  <a:lnTo>
                    <a:pt x="320" y="751"/>
                  </a:lnTo>
                  <a:lnTo>
                    <a:pt x="335" y="748"/>
                  </a:lnTo>
                  <a:lnTo>
                    <a:pt x="349" y="744"/>
                  </a:lnTo>
                  <a:lnTo>
                    <a:pt x="359" y="741"/>
                  </a:lnTo>
                  <a:lnTo>
                    <a:pt x="368" y="737"/>
                  </a:lnTo>
                  <a:lnTo>
                    <a:pt x="374" y="735"/>
                  </a:lnTo>
                  <a:lnTo>
                    <a:pt x="378" y="734"/>
                  </a:lnTo>
                  <a:lnTo>
                    <a:pt x="380" y="733"/>
                  </a:lnTo>
                  <a:lnTo>
                    <a:pt x="383" y="732"/>
                  </a:lnTo>
                  <a:lnTo>
                    <a:pt x="393" y="728"/>
                  </a:lnTo>
                  <a:lnTo>
                    <a:pt x="411" y="722"/>
                  </a:lnTo>
                  <a:lnTo>
                    <a:pt x="431" y="716"/>
                  </a:lnTo>
                  <a:lnTo>
                    <a:pt x="457" y="706"/>
                  </a:lnTo>
                  <a:lnTo>
                    <a:pt x="486" y="697"/>
                  </a:lnTo>
                  <a:lnTo>
                    <a:pt x="517" y="686"/>
                  </a:lnTo>
                  <a:lnTo>
                    <a:pt x="548" y="674"/>
                  </a:lnTo>
                  <a:lnTo>
                    <a:pt x="580" y="663"/>
                  </a:lnTo>
                  <a:lnTo>
                    <a:pt x="611" y="650"/>
                  </a:lnTo>
                  <a:lnTo>
                    <a:pt x="641" y="638"/>
                  </a:lnTo>
                  <a:lnTo>
                    <a:pt x="668" y="627"/>
                  </a:lnTo>
                  <a:lnTo>
                    <a:pt x="692" y="615"/>
                  </a:lnTo>
                  <a:lnTo>
                    <a:pt x="710" y="605"/>
                  </a:lnTo>
                  <a:lnTo>
                    <a:pt x="724" y="597"/>
                  </a:lnTo>
                  <a:lnTo>
                    <a:pt x="731" y="589"/>
                  </a:lnTo>
                  <a:lnTo>
                    <a:pt x="749" y="542"/>
                  </a:lnTo>
                  <a:lnTo>
                    <a:pt x="764" y="478"/>
                  </a:lnTo>
                  <a:lnTo>
                    <a:pt x="777" y="405"/>
                  </a:lnTo>
                  <a:lnTo>
                    <a:pt x="785" y="325"/>
                  </a:lnTo>
                  <a:lnTo>
                    <a:pt x="787" y="247"/>
                  </a:lnTo>
                  <a:lnTo>
                    <a:pt x="784" y="175"/>
                  </a:lnTo>
                  <a:lnTo>
                    <a:pt x="774" y="118"/>
                  </a:lnTo>
                  <a:lnTo>
                    <a:pt x="756" y="78"/>
                  </a:lnTo>
                  <a:lnTo>
                    <a:pt x="732" y="52"/>
                  </a:lnTo>
                  <a:lnTo>
                    <a:pt x="709" y="32"/>
                  </a:lnTo>
                  <a:lnTo>
                    <a:pt x="687" y="19"/>
                  </a:lnTo>
                  <a:lnTo>
                    <a:pt x="669" y="9"/>
                  </a:lnTo>
                  <a:lnTo>
                    <a:pt x="651" y="4"/>
                  </a:lnTo>
                  <a:lnTo>
                    <a:pt x="639" y="1"/>
                  </a:lnTo>
                  <a:lnTo>
                    <a:pt x="631" y="0"/>
                  </a:lnTo>
                  <a:lnTo>
                    <a:pt x="628" y="0"/>
                  </a:lnTo>
                  <a:lnTo>
                    <a:pt x="626" y="0"/>
                  </a:lnTo>
                  <a:lnTo>
                    <a:pt x="620" y="0"/>
                  </a:lnTo>
                  <a:lnTo>
                    <a:pt x="611" y="0"/>
                  </a:lnTo>
                  <a:lnTo>
                    <a:pt x="598" y="0"/>
                  </a:lnTo>
                  <a:lnTo>
                    <a:pt x="582" y="1"/>
                  </a:lnTo>
                  <a:lnTo>
                    <a:pt x="564" y="1"/>
                  </a:lnTo>
                  <a:lnTo>
                    <a:pt x="544" y="2"/>
                  </a:lnTo>
                  <a:lnTo>
                    <a:pt x="521" y="4"/>
                  </a:lnTo>
                  <a:lnTo>
                    <a:pt x="497" y="6"/>
                  </a:lnTo>
                  <a:lnTo>
                    <a:pt x="472" y="7"/>
                  </a:lnTo>
                  <a:lnTo>
                    <a:pt x="445" y="10"/>
                  </a:lnTo>
                  <a:lnTo>
                    <a:pt x="419" y="14"/>
                  </a:lnTo>
                  <a:lnTo>
                    <a:pt x="391" y="17"/>
                  </a:lnTo>
                  <a:lnTo>
                    <a:pt x="364" y="23"/>
                  </a:lnTo>
                  <a:lnTo>
                    <a:pt x="337" y="28"/>
                  </a:lnTo>
                  <a:lnTo>
                    <a:pt x="311" y="35"/>
                  </a:lnTo>
                  <a:lnTo>
                    <a:pt x="277" y="44"/>
                  </a:lnTo>
                  <a:lnTo>
                    <a:pt x="247" y="52"/>
                  </a:lnTo>
                  <a:lnTo>
                    <a:pt x="222" y="60"/>
                  </a:lnTo>
                  <a:lnTo>
                    <a:pt x="199" y="67"/>
                  </a:lnTo>
                  <a:lnTo>
                    <a:pt x="179" y="73"/>
                  </a:lnTo>
                  <a:lnTo>
                    <a:pt x="162" y="80"/>
                  </a:lnTo>
                  <a:lnTo>
                    <a:pt x="147" y="85"/>
                  </a:lnTo>
                  <a:lnTo>
                    <a:pt x="132" y="91"/>
                  </a:lnTo>
                  <a:close/>
                </a:path>
              </a:pathLst>
            </a:custGeom>
            <a:solidFill>
              <a:srgbClr val="59A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19"/>
            <p:cNvSpPr>
              <a:spLocks/>
            </p:cNvSpPr>
            <p:nvPr/>
          </p:nvSpPr>
          <p:spPr bwMode="auto">
            <a:xfrm>
              <a:off x="5747" y="3776"/>
              <a:ext cx="168" cy="366"/>
            </a:xfrm>
            <a:custGeom>
              <a:avLst/>
              <a:gdLst>
                <a:gd name="T0" fmla="*/ 50 w 336"/>
                <a:gd name="T1" fmla="*/ 24 h 733"/>
                <a:gd name="T2" fmla="*/ 0 w 336"/>
                <a:gd name="T3" fmla="*/ 366 h 733"/>
                <a:gd name="T4" fmla="*/ 115 w 336"/>
                <a:gd name="T5" fmla="*/ 366 h 733"/>
                <a:gd name="T6" fmla="*/ 168 w 336"/>
                <a:gd name="T7" fmla="*/ 15 h 733"/>
                <a:gd name="T8" fmla="*/ 168 w 336"/>
                <a:gd name="T9" fmla="*/ 14 h 733"/>
                <a:gd name="T10" fmla="*/ 168 w 336"/>
                <a:gd name="T11" fmla="*/ 13 h 733"/>
                <a:gd name="T12" fmla="*/ 168 w 336"/>
                <a:gd name="T13" fmla="*/ 11 h 733"/>
                <a:gd name="T14" fmla="*/ 166 w 336"/>
                <a:gd name="T15" fmla="*/ 8 h 733"/>
                <a:gd name="T16" fmla="*/ 161 w 336"/>
                <a:gd name="T17" fmla="*/ 6 h 733"/>
                <a:gd name="T18" fmla="*/ 155 w 336"/>
                <a:gd name="T19" fmla="*/ 3 h 733"/>
                <a:gd name="T20" fmla="*/ 144 w 336"/>
                <a:gd name="T21" fmla="*/ 1 h 733"/>
                <a:gd name="T22" fmla="*/ 130 w 336"/>
                <a:gd name="T23" fmla="*/ 0 h 733"/>
                <a:gd name="T24" fmla="*/ 114 w 336"/>
                <a:gd name="T25" fmla="*/ 1 h 733"/>
                <a:gd name="T26" fmla="*/ 99 w 336"/>
                <a:gd name="T27" fmla="*/ 3 h 733"/>
                <a:gd name="T28" fmla="*/ 86 w 336"/>
                <a:gd name="T29" fmla="*/ 7 h 733"/>
                <a:gd name="T30" fmla="*/ 74 w 336"/>
                <a:gd name="T31" fmla="*/ 11 h 733"/>
                <a:gd name="T32" fmla="*/ 64 w 336"/>
                <a:gd name="T33" fmla="*/ 16 h 733"/>
                <a:gd name="T34" fmla="*/ 56 w 336"/>
                <a:gd name="T35" fmla="*/ 20 h 733"/>
                <a:gd name="T36" fmla="*/ 52 w 336"/>
                <a:gd name="T37" fmla="*/ 23 h 733"/>
                <a:gd name="T38" fmla="*/ 50 w 336"/>
                <a:gd name="T39" fmla="*/ 24 h 7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6" h="733">
                  <a:moveTo>
                    <a:pt x="99" y="49"/>
                  </a:moveTo>
                  <a:lnTo>
                    <a:pt x="0" y="733"/>
                  </a:lnTo>
                  <a:lnTo>
                    <a:pt x="229" y="733"/>
                  </a:lnTo>
                  <a:lnTo>
                    <a:pt x="336" y="30"/>
                  </a:lnTo>
                  <a:lnTo>
                    <a:pt x="336" y="29"/>
                  </a:lnTo>
                  <a:lnTo>
                    <a:pt x="336" y="26"/>
                  </a:lnTo>
                  <a:lnTo>
                    <a:pt x="335" y="22"/>
                  </a:lnTo>
                  <a:lnTo>
                    <a:pt x="331" y="16"/>
                  </a:lnTo>
                  <a:lnTo>
                    <a:pt x="321" y="12"/>
                  </a:lnTo>
                  <a:lnTo>
                    <a:pt x="309" y="6"/>
                  </a:lnTo>
                  <a:lnTo>
                    <a:pt x="288" y="3"/>
                  </a:lnTo>
                  <a:lnTo>
                    <a:pt x="260" y="0"/>
                  </a:lnTo>
                  <a:lnTo>
                    <a:pt x="228" y="2"/>
                  </a:lnTo>
                  <a:lnTo>
                    <a:pt x="198" y="6"/>
                  </a:lnTo>
                  <a:lnTo>
                    <a:pt x="172" y="14"/>
                  </a:lnTo>
                  <a:lnTo>
                    <a:pt x="148" y="22"/>
                  </a:lnTo>
                  <a:lnTo>
                    <a:pt x="128" y="33"/>
                  </a:lnTo>
                  <a:lnTo>
                    <a:pt x="112" y="41"/>
                  </a:lnTo>
                  <a:lnTo>
                    <a:pt x="103" y="46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20"/>
            <p:cNvSpPr>
              <a:spLocks/>
            </p:cNvSpPr>
            <p:nvPr/>
          </p:nvSpPr>
          <p:spPr bwMode="auto">
            <a:xfrm>
              <a:off x="4929" y="3390"/>
              <a:ext cx="989" cy="499"/>
            </a:xfrm>
            <a:custGeom>
              <a:avLst/>
              <a:gdLst>
                <a:gd name="T0" fmla="*/ 501 w 1977"/>
                <a:gd name="T1" fmla="*/ 463 h 999"/>
                <a:gd name="T2" fmla="*/ 444 w 1977"/>
                <a:gd name="T3" fmla="*/ 456 h 999"/>
                <a:gd name="T4" fmla="*/ 419 w 1977"/>
                <a:gd name="T5" fmla="*/ 411 h 999"/>
                <a:gd name="T6" fmla="*/ 468 w 1977"/>
                <a:gd name="T7" fmla="*/ 387 h 999"/>
                <a:gd name="T8" fmla="*/ 396 w 1977"/>
                <a:gd name="T9" fmla="*/ 378 h 999"/>
                <a:gd name="T10" fmla="*/ 423 w 1977"/>
                <a:gd name="T11" fmla="*/ 459 h 999"/>
                <a:gd name="T12" fmla="*/ 495 w 1977"/>
                <a:gd name="T13" fmla="*/ 498 h 999"/>
                <a:gd name="T14" fmla="*/ 532 w 1977"/>
                <a:gd name="T15" fmla="*/ 454 h 999"/>
                <a:gd name="T16" fmla="*/ 564 w 1977"/>
                <a:gd name="T17" fmla="*/ 242 h 999"/>
                <a:gd name="T18" fmla="*/ 613 w 1977"/>
                <a:gd name="T19" fmla="*/ 158 h 999"/>
                <a:gd name="T20" fmla="*/ 699 w 1977"/>
                <a:gd name="T21" fmla="*/ 107 h 999"/>
                <a:gd name="T22" fmla="*/ 767 w 1977"/>
                <a:gd name="T23" fmla="*/ 147 h 999"/>
                <a:gd name="T24" fmla="*/ 834 w 1977"/>
                <a:gd name="T25" fmla="*/ 150 h 999"/>
                <a:gd name="T26" fmla="*/ 885 w 1977"/>
                <a:gd name="T27" fmla="*/ 119 h 999"/>
                <a:gd name="T28" fmla="*/ 972 w 1977"/>
                <a:gd name="T29" fmla="*/ 228 h 999"/>
                <a:gd name="T30" fmla="*/ 988 w 1977"/>
                <a:gd name="T31" fmla="*/ 215 h 999"/>
                <a:gd name="T32" fmla="*/ 955 w 1977"/>
                <a:gd name="T33" fmla="*/ 132 h 999"/>
                <a:gd name="T34" fmla="*/ 898 w 1977"/>
                <a:gd name="T35" fmla="*/ 85 h 999"/>
                <a:gd name="T36" fmla="*/ 877 w 1977"/>
                <a:gd name="T37" fmla="*/ 92 h 999"/>
                <a:gd name="T38" fmla="*/ 832 w 1977"/>
                <a:gd name="T39" fmla="*/ 125 h 999"/>
                <a:gd name="T40" fmla="*/ 785 w 1977"/>
                <a:gd name="T41" fmla="*/ 127 h 999"/>
                <a:gd name="T42" fmla="*/ 741 w 1977"/>
                <a:gd name="T43" fmla="*/ 108 h 999"/>
                <a:gd name="T44" fmla="*/ 749 w 1977"/>
                <a:gd name="T45" fmla="*/ 58 h 999"/>
                <a:gd name="T46" fmla="*/ 729 w 1977"/>
                <a:gd name="T47" fmla="*/ 25 h 999"/>
                <a:gd name="T48" fmla="*/ 674 w 1977"/>
                <a:gd name="T49" fmla="*/ 92 h 999"/>
                <a:gd name="T50" fmla="*/ 597 w 1977"/>
                <a:gd name="T51" fmla="*/ 134 h 999"/>
                <a:gd name="T52" fmla="*/ 550 w 1977"/>
                <a:gd name="T53" fmla="*/ 205 h 999"/>
                <a:gd name="T54" fmla="*/ 520 w 1977"/>
                <a:gd name="T55" fmla="*/ 245 h 999"/>
                <a:gd name="T56" fmla="*/ 441 w 1977"/>
                <a:gd name="T57" fmla="*/ 235 h 999"/>
                <a:gd name="T58" fmla="*/ 208 w 1977"/>
                <a:gd name="T59" fmla="*/ 274 h 999"/>
                <a:gd name="T60" fmla="*/ 109 w 1977"/>
                <a:gd name="T61" fmla="*/ 279 h 999"/>
                <a:gd name="T62" fmla="*/ 46 w 1977"/>
                <a:gd name="T63" fmla="*/ 257 h 999"/>
                <a:gd name="T64" fmla="*/ 5 w 1977"/>
                <a:gd name="T65" fmla="*/ 254 h 999"/>
                <a:gd name="T66" fmla="*/ 75 w 1977"/>
                <a:gd name="T67" fmla="*/ 281 h 999"/>
                <a:gd name="T68" fmla="*/ 107 w 1977"/>
                <a:gd name="T69" fmla="*/ 294 h 999"/>
                <a:gd name="T70" fmla="*/ 249 w 1977"/>
                <a:gd name="T71" fmla="*/ 372 h 999"/>
                <a:gd name="T72" fmla="*/ 193 w 1977"/>
                <a:gd name="T73" fmla="*/ 291 h 999"/>
                <a:gd name="T74" fmla="*/ 433 w 1977"/>
                <a:gd name="T75" fmla="*/ 247 h 999"/>
                <a:gd name="T76" fmla="*/ 512 w 1977"/>
                <a:gd name="T77" fmla="*/ 252 h 999"/>
                <a:gd name="T78" fmla="*/ 528 w 1977"/>
                <a:gd name="T79" fmla="*/ 325 h 999"/>
                <a:gd name="T80" fmla="*/ 494 w 1977"/>
                <a:gd name="T81" fmla="*/ 291 h 999"/>
                <a:gd name="T82" fmla="*/ 526 w 1977"/>
                <a:gd name="T83" fmla="*/ 300 h 999"/>
                <a:gd name="T84" fmla="*/ 478 w 1977"/>
                <a:gd name="T85" fmla="*/ 258 h 999"/>
                <a:gd name="T86" fmla="*/ 514 w 1977"/>
                <a:gd name="T87" fmla="*/ 268 h 999"/>
                <a:gd name="T88" fmla="*/ 532 w 1977"/>
                <a:gd name="T89" fmla="*/ 275 h 999"/>
                <a:gd name="T90" fmla="*/ 490 w 1977"/>
                <a:gd name="T91" fmla="*/ 251 h 999"/>
                <a:gd name="T92" fmla="*/ 478 w 1977"/>
                <a:gd name="T93" fmla="*/ 257 h 999"/>
                <a:gd name="T94" fmla="*/ 484 w 1977"/>
                <a:gd name="T95" fmla="*/ 271 h 999"/>
                <a:gd name="T96" fmla="*/ 486 w 1977"/>
                <a:gd name="T97" fmla="*/ 280 h 999"/>
                <a:gd name="T98" fmla="*/ 485 w 1977"/>
                <a:gd name="T99" fmla="*/ 301 h 999"/>
                <a:gd name="T100" fmla="*/ 465 w 1977"/>
                <a:gd name="T101" fmla="*/ 331 h 999"/>
                <a:gd name="T102" fmla="*/ 427 w 1977"/>
                <a:gd name="T103" fmla="*/ 286 h 999"/>
                <a:gd name="T104" fmla="*/ 399 w 1977"/>
                <a:gd name="T105" fmla="*/ 306 h 999"/>
                <a:gd name="T106" fmla="*/ 389 w 1977"/>
                <a:gd name="T107" fmla="*/ 310 h 999"/>
                <a:gd name="T108" fmla="*/ 412 w 1977"/>
                <a:gd name="T109" fmla="*/ 317 h 999"/>
                <a:gd name="T110" fmla="*/ 410 w 1977"/>
                <a:gd name="T111" fmla="*/ 344 h 999"/>
                <a:gd name="T112" fmla="*/ 423 w 1977"/>
                <a:gd name="T113" fmla="*/ 361 h 999"/>
                <a:gd name="T114" fmla="*/ 501 w 1977"/>
                <a:gd name="T115" fmla="*/ 336 h 999"/>
                <a:gd name="T116" fmla="*/ 476 w 1977"/>
                <a:gd name="T117" fmla="*/ 384 h 999"/>
                <a:gd name="T118" fmla="*/ 518 w 1977"/>
                <a:gd name="T119" fmla="*/ 395 h 9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77" h="999">
                  <a:moveTo>
                    <a:pt x="949" y="853"/>
                  </a:moveTo>
                  <a:lnTo>
                    <a:pt x="1027" y="827"/>
                  </a:lnTo>
                  <a:lnTo>
                    <a:pt x="1026" y="843"/>
                  </a:lnTo>
                  <a:lnTo>
                    <a:pt x="1024" y="860"/>
                  </a:lnTo>
                  <a:lnTo>
                    <a:pt x="1021" y="877"/>
                  </a:lnTo>
                  <a:lnTo>
                    <a:pt x="1017" y="894"/>
                  </a:lnTo>
                  <a:lnTo>
                    <a:pt x="1010" y="912"/>
                  </a:lnTo>
                  <a:lnTo>
                    <a:pt x="1001" y="927"/>
                  </a:lnTo>
                  <a:lnTo>
                    <a:pt x="989" y="941"/>
                  </a:lnTo>
                  <a:lnTo>
                    <a:pt x="974" y="952"/>
                  </a:lnTo>
                  <a:lnTo>
                    <a:pt x="959" y="954"/>
                  </a:lnTo>
                  <a:lnTo>
                    <a:pt x="944" y="952"/>
                  </a:lnTo>
                  <a:lnTo>
                    <a:pt x="929" y="946"/>
                  </a:lnTo>
                  <a:lnTo>
                    <a:pt x="914" y="937"/>
                  </a:lnTo>
                  <a:lnTo>
                    <a:pt x="900" y="926"/>
                  </a:lnTo>
                  <a:lnTo>
                    <a:pt x="888" y="913"/>
                  </a:lnTo>
                  <a:lnTo>
                    <a:pt x="876" y="897"/>
                  </a:lnTo>
                  <a:lnTo>
                    <a:pt x="867" y="881"/>
                  </a:lnTo>
                  <a:lnTo>
                    <a:pt x="949" y="853"/>
                  </a:lnTo>
                  <a:lnTo>
                    <a:pt x="942" y="822"/>
                  </a:lnTo>
                  <a:lnTo>
                    <a:pt x="857" y="852"/>
                  </a:lnTo>
                  <a:lnTo>
                    <a:pt x="848" y="845"/>
                  </a:lnTo>
                  <a:lnTo>
                    <a:pt x="842" y="835"/>
                  </a:lnTo>
                  <a:lnTo>
                    <a:pt x="837" y="823"/>
                  </a:lnTo>
                  <a:lnTo>
                    <a:pt x="830" y="812"/>
                  </a:lnTo>
                  <a:lnTo>
                    <a:pt x="843" y="806"/>
                  </a:lnTo>
                  <a:lnTo>
                    <a:pt x="858" y="801"/>
                  </a:lnTo>
                  <a:lnTo>
                    <a:pt x="873" y="795"/>
                  </a:lnTo>
                  <a:lnTo>
                    <a:pt x="889" y="790"/>
                  </a:lnTo>
                  <a:lnTo>
                    <a:pt x="905" y="784"/>
                  </a:lnTo>
                  <a:lnTo>
                    <a:pt x="921" y="779"/>
                  </a:lnTo>
                  <a:lnTo>
                    <a:pt x="935" y="775"/>
                  </a:lnTo>
                  <a:lnTo>
                    <a:pt x="949" y="770"/>
                  </a:lnTo>
                  <a:lnTo>
                    <a:pt x="941" y="740"/>
                  </a:lnTo>
                  <a:lnTo>
                    <a:pt x="836" y="775"/>
                  </a:lnTo>
                  <a:lnTo>
                    <a:pt x="835" y="772"/>
                  </a:lnTo>
                  <a:lnTo>
                    <a:pt x="835" y="769"/>
                  </a:lnTo>
                  <a:lnTo>
                    <a:pt x="835" y="765"/>
                  </a:lnTo>
                  <a:lnTo>
                    <a:pt x="835" y="761"/>
                  </a:lnTo>
                  <a:lnTo>
                    <a:pt x="792" y="757"/>
                  </a:lnTo>
                  <a:lnTo>
                    <a:pt x="792" y="779"/>
                  </a:lnTo>
                  <a:lnTo>
                    <a:pt x="794" y="800"/>
                  </a:lnTo>
                  <a:lnTo>
                    <a:pt x="799" y="822"/>
                  </a:lnTo>
                  <a:lnTo>
                    <a:pt x="806" y="841"/>
                  </a:lnTo>
                  <a:lnTo>
                    <a:pt x="814" y="862"/>
                  </a:lnTo>
                  <a:lnTo>
                    <a:pt x="823" y="882"/>
                  </a:lnTo>
                  <a:lnTo>
                    <a:pt x="835" y="900"/>
                  </a:lnTo>
                  <a:lnTo>
                    <a:pt x="846" y="919"/>
                  </a:lnTo>
                  <a:lnTo>
                    <a:pt x="860" y="936"/>
                  </a:lnTo>
                  <a:lnTo>
                    <a:pt x="875" y="953"/>
                  </a:lnTo>
                  <a:lnTo>
                    <a:pt x="891" y="968"/>
                  </a:lnTo>
                  <a:lnTo>
                    <a:pt x="908" y="980"/>
                  </a:lnTo>
                  <a:lnTo>
                    <a:pt x="927" y="990"/>
                  </a:lnTo>
                  <a:lnTo>
                    <a:pt x="946" y="996"/>
                  </a:lnTo>
                  <a:lnTo>
                    <a:pt x="967" y="999"/>
                  </a:lnTo>
                  <a:lnTo>
                    <a:pt x="989" y="997"/>
                  </a:lnTo>
                  <a:lnTo>
                    <a:pt x="1005" y="992"/>
                  </a:lnTo>
                  <a:lnTo>
                    <a:pt x="1019" y="986"/>
                  </a:lnTo>
                  <a:lnTo>
                    <a:pt x="1030" y="976"/>
                  </a:lnTo>
                  <a:lnTo>
                    <a:pt x="1041" y="965"/>
                  </a:lnTo>
                  <a:lnTo>
                    <a:pt x="1048" y="952"/>
                  </a:lnTo>
                  <a:lnTo>
                    <a:pt x="1055" y="938"/>
                  </a:lnTo>
                  <a:lnTo>
                    <a:pt x="1060" y="923"/>
                  </a:lnTo>
                  <a:lnTo>
                    <a:pt x="1064" y="908"/>
                  </a:lnTo>
                  <a:lnTo>
                    <a:pt x="1098" y="629"/>
                  </a:lnTo>
                  <a:lnTo>
                    <a:pt x="1101" y="609"/>
                  </a:lnTo>
                  <a:lnTo>
                    <a:pt x="1104" y="587"/>
                  </a:lnTo>
                  <a:lnTo>
                    <a:pt x="1108" y="566"/>
                  </a:lnTo>
                  <a:lnTo>
                    <a:pt x="1112" y="545"/>
                  </a:lnTo>
                  <a:lnTo>
                    <a:pt x="1117" y="525"/>
                  </a:lnTo>
                  <a:lnTo>
                    <a:pt x="1121" y="505"/>
                  </a:lnTo>
                  <a:lnTo>
                    <a:pt x="1128" y="485"/>
                  </a:lnTo>
                  <a:lnTo>
                    <a:pt x="1135" y="466"/>
                  </a:lnTo>
                  <a:lnTo>
                    <a:pt x="1143" y="443"/>
                  </a:lnTo>
                  <a:lnTo>
                    <a:pt x="1154" y="420"/>
                  </a:lnTo>
                  <a:lnTo>
                    <a:pt x="1165" y="398"/>
                  </a:lnTo>
                  <a:lnTo>
                    <a:pt x="1179" y="376"/>
                  </a:lnTo>
                  <a:lnTo>
                    <a:pt x="1194" y="355"/>
                  </a:lnTo>
                  <a:lnTo>
                    <a:pt x="1209" y="335"/>
                  </a:lnTo>
                  <a:lnTo>
                    <a:pt x="1226" y="316"/>
                  </a:lnTo>
                  <a:lnTo>
                    <a:pt x="1245" y="298"/>
                  </a:lnTo>
                  <a:lnTo>
                    <a:pt x="1264" y="282"/>
                  </a:lnTo>
                  <a:lnTo>
                    <a:pt x="1284" y="265"/>
                  </a:lnTo>
                  <a:lnTo>
                    <a:pt x="1306" y="252"/>
                  </a:lnTo>
                  <a:lnTo>
                    <a:pt x="1328" y="240"/>
                  </a:lnTo>
                  <a:lnTo>
                    <a:pt x="1351" y="230"/>
                  </a:lnTo>
                  <a:lnTo>
                    <a:pt x="1374" y="220"/>
                  </a:lnTo>
                  <a:lnTo>
                    <a:pt x="1398" y="215"/>
                  </a:lnTo>
                  <a:lnTo>
                    <a:pt x="1423" y="210"/>
                  </a:lnTo>
                  <a:lnTo>
                    <a:pt x="1437" y="226"/>
                  </a:lnTo>
                  <a:lnTo>
                    <a:pt x="1450" y="240"/>
                  </a:lnTo>
                  <a:lnTo>
                    <a:pt x="1462" y="254"/>
                  </a:lnTo>
                  <a:lnTo>
                    <a:pt x="1476" y="265"/>
                  </a:lnTo>
                  <a:lnTo>
                    <a:pt x="1492" y="276"/>
                  </a:lnTo>
                  <a:lnTo>
                    <a:pt x="1511" y="285"/>
                  </a:lnTo>
                  <a:lnTo>
                    <a:pt x="1534" y="294"/>
                  </a:lnTo>
                  <a:lnTo>
                    <a:pt x="1561" y="302"/>
                  </a:lnTo>
                  <a:lnTo>
                    <a:pt x="1578" y="306"/>
                  </a:lnTo>
                  <a:lnTo>
                    <a:pt x="1593" y="307"/>
                  </a:lnTo>
                  <a:lnTo>
                    <a:pt x="1609" y="308"/>
                  </a:lnTo>
                  <a:lnTo>
                    <a:pt x="1624" y="308"/>
                  </a:lnTo>
                  <a:lnTo>
                    <a:pt x="1639" y="306"/>
                  </a:lnTo>
                  <a:lnTo>
                    <a:pt x="1652" y="303"/>
                  </a:lnTo>
                  <a:lnTo>
                    <a:pt x="1667" y="300"/>
                  </a:lnTo>
                  <a:lnTo>
                    <a:pt x="1681" y="294"/>
                  </a:lnTo>
                  <a:lnTo>
                    <a:pt x="1695" y="290"/>
                  </a:lnTo>
                  <a:lnTo>
                    <a:pt x="1708" y="283"/>
                  </a:lnTo>
                  <a:lnTo>
                    <a:pt x="1722" y="276"/>
                  </a:lnTo>
                  <a:lnTo>
                    <a:pt x="1734" y="268"/>
                  </a:lnTo>
                  <a:lnTo>
                    <a:pt x="1746" y="259"/>
                  </a:lnTo>
                  <a:lnTo>
                    <a:pt x="1758" y="249"/>
                  </a:lnTo>
                  <a:lnTo>
                    <a:pt x="1770" y="239"/>
                  </a:lnTo>
                  <a:lnTo>
                    <a:pt x="1781" y="229"/>
                  </a:lnTo>
                  <a:lnTo>
                    <a:pt x="1818" y="249"/>
                  </a:lnTo>
                  <a:lnTo>
                    <a:pt x="1850" y="275"/>
                  </a:lnTo>
                  <a:lnTo>
                    <a:pt x="1878" y="305"/>
                  </a:lnTo>
                  <a:lnTo>
                    <a:pt x="1902" y="339"/>
                  </a:lnTo>
                  <a:lnTo>
                    <a:pt x="1921" y="376"/>
                  </a:lnTo>
                  <a:lnTo>
                    <a:pt x="1936" y="416"/>
                  </a:lnTo>
                  <a:lnTo>
                    <a:pt x="1944" y="457"/>
                  </a:lnTo>
                  <a:lnTo>
                    <a:pt x="1947" y="499"/>
                  </a:lnTo>
                  <a:lnTo>
                    <a:pt x="1950" y="528"/>
                  </a:lnTo>
                  <a:lnTo>
                    <a:pt x="1953" y="560"/>
                  </a:lnTo>
                  <a:lnTo>
                    <a:pt x="1956" y="585"/>
                  </a:lnTo>
                  <a:lnTo>
                    <a:pt x="1960" y="591"/>
                  </a:lnTo>
                  <a:lnTo>
                    <a:pt x="1973" y="540"/>
                  </a:lnTo>
                  <a:lnTo>
                    <a:pt x="1977" y="485"/>
                  </a:lnTo>
                  <a:lnTo>
                    <a:pt x="1976" y="430"/>
                  </a:lnTo>
                  <a:lnTo>
                    <a:pt x="1967" y="378"/>
                  </a:lnTo>
                  <a:lnTo>
                    <a:pt x="1962" y="361"/>
                  </a:lnTo>
                  <a:lnTo>
                    <a:pt x="1956" y="344"/>
                  </a:lnTo>
                  <a:lnTo>
                    <a:pt x="1950" y="326"/>
                  </a:lnTo>
                  <a:lnTo>
                    <a:pt x="1940" y="310"/>
                  </a:lnTo>
                  <a:lnTo>
                    <a:pt x="1931" y="295"/>
                  </a:lnTo>
                  <a:lnTo>
                    <a:pt x="1921" y="280"/>
                  </a:lnTo>
                  <a:lnTo>
                    <a:pt x="1909" y="265"/>
                  </a:lnTo>
                  <a:lnTo>
                    <a:pt x="1897" y="252"/>
                  </a:lnTo>
                  <a:lnTo>
                    <a:pt x="1884" y="239"/>
                  </a:lnTo>
                  <a:lnTo>
                    <a:pt x="1870" y="226"/>
                  </a:lnTo>
                  <a:lnTo>
                    <a:pt x="1856" y="214"/>
                  </a:lnTo>
                  <a:lnTo>
                    <a:pt x="1841" y="202"/>
                  </a:lnTo>
                  <a:lnTo>
                    <a:pt x="1826" y="191"/>
                  </a:lnTo>
                  <a:lnTo>
                    <a:pt x="1810" y="180"/>
                  </a:lnTo>
                  <a:lnTo>
                    <a:pt x="1795" y="171"/>
                  </a:lnTo>
                  <a:lnTo>
                    <a:pt x="1779" y="162"/>
                  </a:lnTo>
                  <a:lnTo>
                    <a:pt x="1776" y="163"/>
                  </a:lnTo>
                  <a:lnTo>
                    <a:pt x="1773" y="164"/>
                  </a:lnTo>
                  <a:lnTo>
                    <a:pt x="1771" y="165"/>
                  </a:lnTo>
                  <a:lnTo>
                    <a:pt x="1769" y="167"/>
                  </a:lnTo>
                  <a:lnTo>
                    <a:pt x="1765" y="171"/>
                  </a:lnTo>
                  <a:lnTo>
                    <a:pt x="1761" y="177"/>
                  </a:lnTo>
                  <a:lnTo>
                    <a:pt x="1753" y="185"/>
                  </a:lnTo>
                  <a:lnTo>
                    <a:pt x="1743" y="195"/>
                  </a:lnTo>
                  <a:lnTo>
                    <a:pt x="1730" y="208"/>
                  </a:lnTo>
                  <a:lnTo>
                    <a:pt x="1717" y="218"/>
                  </a:lnTo>
                  <a:lnTo>
                    <a:pt x="1705" y="227"/>
                  </a:lnTo>
                  <a:lnTo>
                    <a:pt x="1694" y="235"/>
                  </a:lnTo>
                  <a:lnTo>
                    <a:pt x="1683" y="241"/>
                  </a:lnTo>
                  <a:lnTo>
                    <a:pt x="1673" y="247"/>
                  </a:lnTo>
                  <a:lnTo>
                    <a:pt x="1664" y="250"/>
                  </a:lnTo>
                  <a:lnTo>
                    <a:pt x="1654" y="254"/>
                  </a:lnTo>
                  <a:lnTo>
                    <a:pt x="1643" y="255"/>
                  </a:lnTo>
                  <a:lnTo>
                    <a:pt x="1633" y="256"/>
                  </a:lnTo>
                  <a:lnTo>
                    <a:pt x="1622" y="257"/>
                  </a:lnTo>
                  <a:lnTo>
                    <a:pt x="1611" y="257"/>
                  </a:lnTo>
                  <a:lnTo>
                    <a:pt x="1598" y="256"/>
                  </a:lnTo>
                  <a:lnTo>
                    <a:pt x="1584" y="256"/>
                  </a:lnTo>
                  <a:lnTo>
                    <a:pt x="1569" y="255"/>
                  </a:lnTo>
                  <a:lnTo>
                    <a:pt x="1553" y="254"/>
                  </a:lnTo>
                  <a:lnTo>
                    <a:pt x="1543" y="249"/>
                  </a:lnTo>
                  <a:lnTo>
                    <a:pt x="1531" y="246"/>
                  </a:lnTo>
                  <a:lnTo>
                    <a:pt x="1521" y="241"/>
                  </a:lnTo>
                  <a:lnTo>
                    <a:pt x="1510" y="237"/>
                  </a:lnTo>
                  <a:lnTo>
                    <a:pt x="1499" y="232"/>
                  </a:lnTo>
                  <a:lnTo>
                    <a:pt x="1489" y="225"/>
                  </a:lnTo>
                  <a:lnTo>
                    <a:pt x="1481" y="217"/>
                  </a:lnTo>
                  <a:lnTo>
                    <a:pt x="1473" y="208"/>
                  </a:lnTo>
                  <a:lnTo>
                    <a:pt x="1476" y="204"/>
                  </a:lnTo>
                  <a:lnTo>
                    <a:pt x="1480" y="200"/>
                  </a:lnTo>
                  <a:lnTo>
                    <a:pt x="1482" y="195"/>
                  </a:lnTo>
                  <a:lnTo>
                    <a:pt x="1485" y="191"/>
                  </a:lnTo>
                  <a:lnTo>
                    <a:pt x="1493" y="166"/>
                  </a:lnTo>
                  <a:lnTo>
                    <a:pt x="1497" y="141"/>
                  </a:lnTo>
                  <a:lnTo>
                    <a:pt x="1497" y="116"/>
                  </a:lnTo>
                  <a:lnTo>
                    <a:pt x="1495" y="91"/>
                  </a:lnTo>
                  <a:lnTo>
                    <a:pt x="1489" y="66"/>
                  </a:lnTo>
                  <a:lnTo>
                    <a:pt x="1480" y="43"/>
                  </a:lnTo>
                  <a:lnTo>
                    <a:pt x="1468" y="21"/>
                  </a:lnTo>
                  <a:lnTo>
                    <a:pt x="1454" y="0"/>
                  </a:lnTo>
                  <a:lnTo>
                    <a:pt x="1453" y="6"/>
                  </a:lnTo>
                  <a:lnTo>
                    <a:pt x="1454" y="25"/>
                  </a:lnTo>
                  <a:lnTo>
                    <a:pt x="1457" y="50"/>
                  </a:lnTo>
                  <a:lnTo>
                    <a:pt x="1458" y="80"/>
                  </a:lnTo>
                  <a:lnTo>
                    <a:pt x="1455" y="112"/>
                  </a:lnTo>
                  <a:lnTo>
                    <a:pt x="1450" y="141"/>
                  </a:lnTo>
                  <a:lnTo>
                    <a:pt x="1437" y="164"/>
                  </a:lnTo>
                  <a:lnTo>
                    <a:pt x="1416" y="178"/>
                  </a:lnTo>
                  <a:lnTo>
                    <a:pt x="1393" y="178"/>
                  </a:lnTo>
                  <a:lnTo>
                    <a:pt x="1370" y="180"/>
                  </a:lnTo>
                  <a:lnTo>
                    <a:pt x="1348" y="185"/>
                  </a:lnTo>
                  <a:lnTo>
                    <a:pt x="1326" y="191"/>
                  </a:lnTo>
                  <a:lnTo>
                    <a:pt x="1306" y="197"/>
                  </a:lnTo>
                  <a:lnTo>
                    <a:pt x="1285" y="207"/>
                  </a:lnTo>
                  <a:lnTo>
                    <a:pt x="1265" y="216"/>
                  </a:lnTo>
                  <a:lnTo>
                    <a:pt x="1246" y="227"/>
                  </a:lnTo>
                  <a:lnTo>
                    <a:pt x="1227" y="240"/>
                  </a:lnTo>
                  <a:lnTo>
                    <a:pt x="1209" y="254"/>
                  </a:lnTo>
                  <a:lnTo>
                    <a:pt x="1193" y="269"/>
                  </a:lnTo>
                  <a:lnTo>
                    <a:pt x="1177" y="285"/>
                  </a:lnTo>
                  <a:lnTo>
                    <a:pt x="1162" y="301"/>
                  </a:lnTo>
                  <a:lnTo>
                    <a:pt x="1148" y="320"/>
                  </a:lnTo>
                  <a:lnTo>
                    <a:pt x="1134" y="338"/>
                  </a:lnTo>
                  <a:lnTo>
                    <a:pt x="1123" y="356"/>
                  </a:lnTo>
                  <a:lnTo>
                    <a:pt x="1113" y="374"/>
                  </a:lnTo>
                  <a:lnTo>
                    <a:pt x="1105" y="392"/>
                  </a:lnTo>
                  <a:lnTo>
                    <a:pt x="1100" y="411"/>
                  </a:lnTo>
                  <a:lnTo>
                    <a:pt x="1095" y="429"/>
                  </a:lnTo>
                  <a:lnTo>
                    <a:pt x="1090" y="447"/>
                  </a:lnTo>
                  <a:lnTo>
                    <a:pt x="1086" y="467"/>
                  </a:lnTo>
                  <a:lnTo>
                    <a:pt x="1081" y="485"/>
                  </a:lnTo>
                  <a:lnTo>
                    <a:pt x="1077" y="504"/>
                  </a:lnTo>
                  <a:lnTo>
                    <a:pt x="1067" y="499"/>
                  </a:lnTo>
                  <a:lnTo>
                    <a:pt x="1055" y="495"/>
                  </a:lnTo>
                  <a:lnTo>
                    <a:pt x="1039" y="490"/>
                  </a:lnTo>
                  <a:lnTo>
                    <a:pt x="1022" y="484"/>
                  </a:lnTo>
                  <a:lnTo>
                    <a:pt x="1006" y="477"/>
                  </a:lnTo>
                  <a:lnTo>
                    <a:pt x="991" y="471"/>
                  </a:lnTo>
                  <a:lnTo>
                    <a:pt x="981" y="464"/>
                  </a:lnTo>
                  <a:lnTo>
                    <a:pt x="976" y="456"/>
                  </a:lnTo>
                  <a:lnTo>
                    <a:pt x="956" y="459"/>
                  </a:lnTo>
                  <a:lnTo>
                    <a:pt x="923" y="465"/>
                  </a:lnTo>
                  <a:lnTo>
                    <a:pt x="882" y="471"/>
                  </a:lnTo>
                  <a:lnTo>
                    <a:pt x="832" y="480"/>
                  </a:lnTo>
                  <a:lnTo>
                    <a:pt x="777" y="489"/>
                  </a:lnTo>
                  <a:lnTo>
                    <a:pt x="717" y="498"/>
                  </a:lnTo>
                  <a:lnTo>
                    <a:pt x="655" y="509"/>
                  </a:lnTo>
                  <a:lnTo>
                    <a:pt x="592" y="519"/>
                  </a:lnTo>
                  <a:lnTo>
                    <a:pt x="529" y="529"/>
                  </a:lnTo>
                  <a:lnTo>
                    <a:pt x="471" y="540"/>
                  </a:lnTo>
                  <a:lnTo>
                    <a:pt x="415" y="549"/>
                  </a:lnTo>
                  <a:lnTo>
                    <a:pt x="366" y="557"/>
                  </a:lnTo>
                  <a:lnTo>
                    <a:pt x="324" y="564"/>
                  </a:lnTo>
                  <a:lnTo>
                    <a:pt x="293" y="568"/>
                  </a:lnTo>
                  <a:lnTo>
                    <a:pt x="273" y="572"/>
                  </a:lnTo>
                  <a:lnTo>
                    <a:pt x="266" y="573"/>
                  </a:lnTo>
                  <a:lnTo>
                    <a:pt x="250" y="568"/>
                  </a:lnTo>
                  <a:lnTo>
                    <a:pt x="233" y="563"/>
                  </a:lnTo>
                  <a:lnTo>
                    <a:pt x="218" y="558"/>
                  </a:lnTo>
                  <a:lnTo>
                    <a:pt x="202" y="552"/>
                  </a:lnTo>
                  <a:lnTo>
                    <a:pt x="186" y="547"/>
                  </a:lnTo>
                  <a:lnTo>
                    <a:pt x="170" y="541"/>
                  </a:lnTo>
                  <a:lnTo>
                    <a:pt x="155" y="536"/>
                  </a:lnTo>
                  <a:lnTo>
                    <a:pt x="139" y="530"/>
                  </a:lnTo>
                  <a:lnTo>
                    <a:pt x="123" y="525"/>
                  </a:lnTo>
                  <a:lnTo>
                    <a:pt x="107" y="520"/>
                  </a:lnTo>
                  <a:lnTo>
                    <a:pt x="92" y="514"/>
                  </a:lnTo>
                  <a:lnTo>
                    <a:pt x="76" y="510"/>
                  </a:lnTo>
                  <a:lnTo>
                    <a:pt x="60" y="505"/>
                  </a:lnTo>
                  <a:lnTo>
                    <a:pt x="43" y="500"/>
                  </a:lnTo>
                  <a:lnTo>
                    <a:pt x="27" y="496"/>
                  </a:lnTo>
                  <a:lnTo>
                    <a:pt x="11" y="491"/>
                  </a:lnTo>
                  <a:lnTo>
                    <a:pt x="0" y="503"/>
                  </a:lnTo>
                  <a:lnTo>
                    <a:pt x="3" y="505"/>
                  </a:lnTo>
                  <a:lnTo>
                    <a:pt x="10" y="509"/>
                  </a:lnTo>
                  <a:lnTo>
                    <a:pt x="22" y="513"/>
                  </a:lnTo>
                  <a:lnTo>
                    <a:pt x="35" y="519"/>
                  </a:lnTo>
                  <a:lnTo>
                    <a:pt x="53" y="525"/>
                  </a:lnTo>
                  <a:lnTo>
                    <a:pt x="71" y="532"/>
                  </a:lnTo>
                  <a:lnTo>
                    <a:pt x="91" y="540"/>
                  </a:lnTo>
                  <a:lnTo>
                    <a:pt x="110" y="547"/>
                  </a:lnTo>
                  <a:lnTo>
                    <a:pt x="130" y="555"/>
                  </a:lnTo>
                  <a:lnTo>
                    <a:pt x="149" y="562"/>
                  </a:lnTo>
                  <a:lnTo>
                    <a:pt x="168" y="568"/>
                  </a:lnTo>
                  <a:lnTo>
                    <a:pt x="184" y="574"/>
                  </a:lnTo>
                  <a:lnTo>
                    <a:pt x="198" y="580"/>
                  </a:lnTo>
                  <a:lnTo>
                    <a:pt x="208" y="583"/>
                  </a:lnTo>
                  <a:lnTo>
                    <a:pt x="215" y="586"/>
                  </a:lnTo>
                  <a:lnTo>
                    <a:pt x="217" y="587"/>
                  </a:lnTo>
                  <a:lnTo>
                    <a:pt x="216" y="587"/>
                  </a:lnTo>
                  <a:lnTo>
                    <a:pt x="213" y="588"/>
                  </a:lnTo>
                  <a:lnTo>
                    <a:pt x="208" y="590"/>
                  </a:lnTo>
                  <a:lnTo>
                    <a:pt x="202" y="593"/>
                  </a:lnTo>
                  <a:lnTo>
                    <a:pt x="195" y="595"/>
                  </a:lnTo>
                  <a:lnTo>
                    <a:pt x="190" y="598"/>
                  </a:lnTo>
                  <a:lnTo>
                    <a:pt x="184" y="601"/>
                  </a:lnTo>
                  <a:lnTo>
                    <a:pt x="179" y="604"/>
                  </a:lnTo>
                  <a:lnTo>
                    <a:pt x="491" y="741"/>
                  </a:lnTo>
                  <a:lnTo>
                    <a:pt x="497" y="744"/>
                  </a:lnTo>
                  <a:lnTo>
                    <a:pt x="503" y="745"/>
                  </a:lnTo>
                  <a:lnTo>
                    <a:pt x="509" y="745"/>
                  </a:lnTo>
                  <a:lnTo>
                    <a:pt x="514" y="740"/>
                  </a:lnTo>
                  <a:lnTo>
                    <a:pt x="246" y="612"/>
                  </a:lnTo>
                  <a:lnTo>
                    <a:pt x="265" y="608"/>
                  </a:lnTo>
                  <a:lnTo>
                    <a:pt x="296" y="602"/>
                  </a:lnTo>
                  <a:lnTo>
                    <a:pt x="336" y="593"/>
                  </a:lnTo>
                  <a:lnTo>
                    <a:pt x="385" y="583"/>
                  </a:lnTo>
                  <a:lnTo>
                    <a:pt x="442" y="573"/>
                  </a:lnTo>
                  <a:lnTo>
                    <a:pt x="503" y="562"/>
                  </a:lnTo>
                  <a:lnTo>
                    <a:pt x="567" y="549"/>
                  </a:lnTo>
                  <a:lnTo>
                    <a:pt x="632" y="537"/>
                  </a:lnTo>
                  <a:lnTo>
                    <a:pt x="696" y="526"/>
                  </a:lnTo>
                  <a:lnTo>
                    <a:pt x="758" y="514"/>
                  </a:lnTo>
                  <a:lnTo>
                    <a:pt x="815" y="504"/>
                  </a:lnTo>
                  <a:lnTo>
                    <a:pt x="866" y="494"/>
                  </a:lnTo>
                  <a:lnTo>
                    <a:pt x="910" y="487"/>
                  </a:lnTo>
                  <a:lnTo>
                    <a:pt x="942" y="480"/>
                  </a:lnTo>
                  <a:lnTo>
                    <a:pt x="964" y="476"/>
                  </a:lnTo>
                  <a:lnTo>
                    <a:pt x="971" y="475"/>
                  </a:lnTo>
                  <a:lnTo>
                    <a:pt x="983" y="482"/>
                  </a:lnTo>
                  <a:lnTo>
                    <a:pt x="996" y="489"/>
                  </a:lnTo>
                  <a:lnTo>
                    <a:pt x="1010" y="496"/>
                  </a:lnTo>
                  <a:lnTo>
                    <a:pt x="1024" y="504"/>
                  </a:lnTo>
                  <a:lnTo>
                    <a:pt x="1036" y="512"/>
                  </a:lnTo>
                  <a:lnTo>
                    <a:pt x="1049" y="520"/>
                  </a:lnTo>
                  <a:lnTo>
                    <a:pt x="1062" y="528"/>
                  </a:lnTo>
                  <a:lnTo>
                    <a:pt x="1073" y="537"/>
                  </a:lnTo>
                  <a:lnTo>
                    <a:pt x="1072" y="567"/>
                  </a:lnTo>
                  <a:lnTo>
                    <a:pt x="1067" y="595"/>
                  </a:lnTo>
                  <a:lnTo>
                    <a:pt x="1062" y="624"/>
                  </a:lnTo>
                  <a:lnTo>
                    <a:pt x="1055" y="650"/>
                  </a:lnTo>
                  <a:lnTo>
                    <a:pt x="1047" y="641"/>
                  </a:lnTo>
                  <a:lnTo>
                    <a:pt x="1039" y="632"/>
                  </a:lnTo>
                  <a:lnTo>
                    <a:pt x="1030" y="623"/>
                  </a:lnTo>
                  <a:lnTo>
                    <a:pt x="1022" y="615"/>
                  </a:lnTo>
                  <a:lnTo>
                    <a:pt x="1014" y="606"/>
                  </a:lnTo>
                  <a:lnTo>
                    <a:pt x="1006" y="598"/>
                  </a:lnTo>
                  <a:lnTo>
                    <a:pt x="997" y="590"/>
                  </a:lnTo>
                  <a:lnTo>
                    <a:pt x="987" y="583"/>
                  </a:lnTo>
                  <a:lnTo>
                    <a:pt x="995" y="583"/>
                  </a:lnTo>
                  <a:lnTo>
                    <a:pt x="1003" y="586"/>
                  </a:lnTo>
                  <a:lnTo>
                    <a:pt x="1011" y="591"/>
                  </a:lnTo>
                  <a:lnTo>
                    <a:pt x="1018" y="597"/>
                  </a:lnTo>
                  <a:lnTo>
                    <a:pt x="1026" y="603"/>
                  </a:lnTo>
                  <a:lnTo>
                    <a:pt x="1034" y="605"/>
                  </a:lnTo>
                  <a:lnTo>
                    <a:pt x="1042" y="605"/>
                  </a:lnTo>
                  <a:lnTo>
                    <a:pt x="1051" y="601"/>
                  </a:lnTo>
                  <a:lnTo>
                    <a:pt x="1043" y="587"/>
                  </a:lnTo>
                  <a:lnTo>
                    <a:pt x="1033" y="574"/>
                  </a:lnTo>
                  <a:lnTo>
                    <a:pt x="1022" y="563"/>
                  </a:lnTo>
                  <a:lnTo>
                    <a:pt x="1010" y="551"/>
                  </a:lnTo>
                  <a:lnTo>
                    <a:pt x="997" y="541"/>
                  </a:lnTo>
                  <a:lnTo>
                    <a:pt x="983" y="532"/>
                  </a:lnTo>
                  <a:lnTo>
                    <a:pt x="969" y="524"/>
                  </a:lnTo>
                  <a:lnTo>
                    <a:pt x="956" y="517"/>
                  </a:lnTo>
                  <a:lnTo>
                    <a:pt x="965" y="518"/>
                  </a:lnTo>
                  <a:lnTo>
                    <a:pt x="974" y="519"/>
                  </a:lnTo>
                  <a:lnTo>
                    <a:pt x="983" y="521"/>
                  </a:lnTo>
                  <a:lnTo>
                    <a:pt x="992" y="524"/>
                  </a:lnTo>
                  <a:lnTo>
                    <a:pt x="1002" y="526"/>
                  </a:lnTo>
                  <a:lnTo>
                    <a:pt x="1011" y="529"/>
                  </a:lnTo>
                  <a:lnTo>
                    <a:pt x="1019" y="533"/>
                  </a:lnTo>
                  <a:lnTo>
                    <a:pt x="1027" y="537"/>
                  </a:lnTo>
                  <a:lnTo>
                    <a:pt x="1032" y="538"/>
                  </a:lnTo>
                  <a:lnTo>
                    <a:pt x="1036" y="542"/>
                  </a:lnTo>
                  <a:lnTo>
                    <a:pt x="1041" y="547"/>
                  </a:lnTo>
                  <a:lnTo>
                    <a:pt x="1044" y="550"/>
                  </a:lnTo>
                  <a:lnTo>
                    <a:pt x="1049" y="555"/>
                  </a:lnTo>
                  <a:lnTo>
                    <a:pt x="1053" y="556"/>
                  </a:lnTo>
                  <a:lnTo>
                    <a:pt x="1058" y="555"/>
                  </a:lnTo>
                  <a:lnTo>
                    <a:pt x="1064" y="550"/>
                  </a:lnTo>
                  <a:lnTo>
                    <a:pt x="1056" y="540"/>
                  </a:lnTo>
                  <a:lnTo>
                    <a:pt x="1047" y="532"/>
                  </a:lnTo>
                  <a:lnTo>
                    <a:pt x="1036" y="525"/>
                  </a:lnTo>
                  <a:lnTo>
                    <a:pt x="1026" y="519"/>
                  </a:lnTo>
                  <a:lnTo>
                    <a:pt x="1014" y="514"/>
                  </a:lnTo>
                  <a:lnTo>
                    <a:pt x="1003" y="511"/>
                  </a:lnTo>
                  <a:lnTo>
                    <a:pt x="990" y="506"/>
                  </a:lnTo>
                  <a:lnTo>
                    <a:pt x="979" y="503"/>
                  </a:lnTo>
                  <a:lnTo>
                    <a:pt x="972" y="500"/>
                  </a:lnTo>
                  <a:lnTo>
                    <a:pt x="964" y="499"/>
                  </a:lnTo>
                  <a:lnTo>
                    <a:pt x="957" y="499"/>
                  </a:lnTo>
                  <a:lnTo>
                    <a:pt x="951" y="504"/>
                  </a:lnTo>
                  <a:lnTo>
                    <a:pt x="951" y="507"/>
                  </a:lnTo>
                  <a:lnTo>
                    <a:pt x="952" y="511"/>
                  </a:lnTo>
                  <a:lnTo>
                    <a:pt x="953" y="513"/>
                  </a:lnTo>
                  <a:lnTo>
                    <a:pt x="956" y="515"/>
                  </a:lnTo>
                  <a:lnTo>
                    <a:pt x="948" y="518"/>
                  </a:lnTo>
                  <a:lnTo>
                    <a:pt x="938" y="519"/>
                  </a:lnTo>
                  <a:lnTo>
                    <a:pt x="931" y="521"/>
                  </a:lnTo>
                  <a:lnTo>
                    <a:pt x="930" y="530"/>
                  </a:lnTo>
                  <a:lnTo>
                    <a:pt x="939" y="534"/>
                  </a:lnTo>
                  <a:lnTo>
                    <a:pt x="949" y="537"/>
                  </a:lnTo>
                  <a:lnTo>
                    <a:pt x="958" y="541"/>
                  </a:lnTo>
                  <a:lnTo>
                    <a:pt x="968" y="543"/>
                  </a:lnTo>
                  <a:lnTo>
                    <a:pt x="976" y="547"/>
                  </a:lnTo>
                  <a:lnTo>
                    <a:pt x="986" y="551"/>
                  </a:lnTo>
                  <a:lnTo>
                    <a:pt x="994" y="557"/>
                  </a:lnTo>
                  <a:lnTo>
                    <a:pt x="1002" y="563"/>
                  </a:lnTo>
                  <a:lnTo>
                    <a:pt x="995" y="564"/>
                  </a:lnTo>
                  <a:lnTo>
                    <a:pt x="987" y="564"/>
                  </a:lnTo>
                  <a:lnTo>
                    <a:pt x="980" y="563"/>
                  </a:lnTo>
                  <a:lnTo>
                    <a:pt x="972" y="560"/>
                  </a:lnTo>
                  <a:lnTo>
                    <a:pt x="964" y="558"/>
                  </a:lnTo>
                  <a:lnTo>
                    <a:pt x="956" y="557"/>
                  </a:lnTo>
                  <a:lnTo>
                    <a:pt x="949" y="559"/>
                  </a:lnTo>
                  <a:lnTo>
                    <a:pt x="941" y="563"/>
                  </a:lnTo>
                  <a:lnTo>
                    <a:pt x="944" y="575"/>
                  </a:lnTo>
                  <a:lnTo>
                    <a:pt x="951" y="586"/>
                  </a:lnTo>
                  <a:lnTo>
                    <a:pt x="959" y="594"/>
                  </a:lnTo>
                  <a:lnTo>
                    <a:pt x="969" y="602"/>
                  </a:lnTo>
                  <a:lnTo>
                    <a:pt x="979" y="610"/>
                  </a:lnTo>
                  <a:lnTo>
                    <a:pt x="989" y="619"/>
                  </a:lnTo>
                  <a:lnTo>
                    <a:pt x="997" y="631"/>
                  </a:lnTo>
                  <a:lnTo>
                    <a:pt x="1004" y="643"/>
                  </a:lnTo>
                  <a:lnTo>
                    <a:pt x="986" y="647"/>
                  </a:lnTo>
                  <a:lnTo>
                    <a:pt x="966" y="651"/>
                  </a:lnTo>
                  <a:lnTo>
                    <a:pt x="948" y="657"/>
                  </a:lnTo>
                  <a:lnTo>
                    <a:pt x="929" y="663"/>
                  </a:lnTo>
                  <a:lnTo>
                    <a:pt x="911" y="669"/>
                  </a:lnTo>
                  <a:lnTo>
                    <a:pt x="892" y="673"/>
                  </a:lnTo>
                  <a:lnTo>
                    <a:pt x="873" y="677"/>
                  </a:lnTo>
                  <a:lnTo>
                    <a:pt x="854" y="678"/>
                  </a:lnTo>
                  <a:lnTo>
                    <a:pt x="858" y="653"/>
                  </a:lnTo>
                  <a:lnTo>
                    <a:pt x="860" y="625"/>
                  </a:lnTo>
                  <a:lnTo>
                    <a:pt x="858" y="598"/>
                  </a:lnTo>
                  <a:lnTo>
                    <a:pt x="854" y="573"/>
                  </a:lnTo>
                  <a:lnTo>
                    <a:pt x="848" y="565"/>
                  </a:lnTo>
                  <a:lnTo>
                    <a:pt x="844" y="556"/>
                  </a:lnTo>
                  <a:lnTo>
                    <a:pt x="838" y="548"/>
                  </a:lnTo>
                  <a:lnTo>
                    <a:pt x="829" y="545"/>
                  </a:lnTo>
                  <a:lnTo>
                    <a:pt x="820" y="562"/>
                  </a:lnTo>
                  <a:lnTo>
                    <a:pt x="814" y="579"/>
                  </a:lnTo>
                  <a:lnTo>
                    <a:pt x="808" y="596"/>
                  </a:lnTo>
                  <a:lnTo>
                    <a:pt x="798" y="612"/>
                  </a:lnTo>
                  <a:lnTo>
                    <a:pt x="758" y="545"/>
                  </a:lnTo>
                  <a:lnTo>
                    <a:pt x="746" y="545"/>
                  </a:lnTo>
                  <a:lnTo>
                    <a:pt x="746" y="556"/>
                  </a:lnTo>
                  <a:lnTo>
                    <a:pt x="754" y="568"/>
                  </a:lnTo>
                  <a:lnTo>
                    <a:pt x="761" y="581"/>
                  </a:lnTo>
                  <a:lnTo>
                    <a:pt x="767" y="594"/>
                  </a:lnTo>
                  <a:lnTo>
                    <a:pt x="772" y="608"/>
                  </a:lnTo>
                  <a:lnTo>
                    <a:pt x="778" y="620"/>
                  </a:lnTo>
                  <a:lnTo>
                    <a:pt x="783" y="634"/>
                  </a:lnTo>
                  <a:lnTo>
                    <a:pt x="786" y="649"/>
                  </a:lnTo>
                  <a:lnTo>
                    <a:pt x="790" y="663"/>
                  </a:lnTo>
                  <a:lnTo>
                    <a:pt x="799" y="661"/>
                  </a:lnTo>
                  <a:lnTo>
                    <a:pt x="807" y="655"/>
                  </a:lnTo>
                  <a:lnTo>
                    <a:pt x="813" y="649"/>
                  </a:lnTo>
                  <a:lnTo>
                    <a:pt x="819" y="642"/>
                  </a:lnTo>
                  <a:lnTo>
                    <a:pt x="823" y="634"/>
                  </a:lnTo>
                  <a:lnTo>
                    <a:pt x="827" y="625"/>
                  </a:lnTo>
                  <a:lnTo>
                    <a:pt x="830" y="617"/>
                  </a:lnTo>
                  <a:lnTo>
                    <a:pt x="834" y="609"/>
                  </a:lnTo>
                  <a:lnTo>
                    <a:pt x="838" y="617"/>
                  </a:lnTo>
                  <a:lnTo>
                    <a:pt x="836" y="635"/>
                  </a:lnTo>
                  <a:lnTo>
                    <a:pt x="831" y="654"/>
                  </a:lnTo>
                  <a:lnTo>
                    <a:pt x="827" y="671"/>
                  </a:lnTo>
                  <a:lnTo>
                    <a:pt x="820" y="689"/>
                  </a:lnTo>
                  <a:lnTo>
                    <a:pt x="813" y="707"/>
                  </a:lnTo>
                  <a:lnTo>
                    <a:pt x="806" y="724"/>
                  </a:lnTo>
                  <a:lnTo>
                    <a:pt x="799" y="741"/>
                  </a:lnTo>
                  <a:lnTo>
                    <a:pt x="792" y="757"/>
                  </a:lnTo>
                  <a:lnTo>
                    <a:pt x="835" y="761"/>
                  </a:lnTo>
                  <a:lnTo>
                    <a:pt x="838" y="750"/>
                  </a:lnTo>
                  <a:lnTo>
                    <a:pt x="842" y="735"/>
                  </a:lnTo>
                  <a:lnTo>
                    <a:pt x="845" y="722"/>
                  </a:lnTo>
                  <a:lnTo>
                    <a:pt x="848" y="711"/>
                  </a:lnTo>
                  <a:lnTo>
                    <a:pt x="870" y="708"/>
                  </a:lnTo>
                  <a:lnTo>
                    <a:pt x="892" y="702"/>
                  </a:lnTo>
                  <a:lnTo>
                    <a:pt x="914" y="696"/>
                  </a:lnTo>
                  <a:lnTo>
                    <a:pt x="936" y="691"/>
                  </a:lnTo>
                  <a:lnTo>
                    <a:pt x="958" y="685"/>
                  </a:lnTo>
                  <a:lnTo>
                    <a:pt x="979" y="679"/>
                  </a:lnTo>
                  <a:lnTo>
                    <a:pt x="1001" y="673"/>
                  </a:lnTo>
                  <a:lnTo>
                    <a:pt x="1022" y="669"/>
                  </a:lnTo>
                  <a:lnTo>
                    <a:pt x="1029" y="678"/>
                  </a:lnTo>
                  <a:lnTo>
                    <a:pt x="1036" y="687"/>
                  </a:lnTo>
                  <a:lnTo>
                    <a:pt x="1041" y="696"/>
                  </a:lnTo>
                  <a:lnTo>
                    <a:pt x="1045" y="707"/>
                  </a:lnTo>
                  <a:lnTo>
                    <a:pt x="941" y="740"/>
                  </a:lnTo>
                  <a:lnTo>
                    <a:pt x="949" y="770"/>
                  </a:lnTo>
                  <a:lnTo>
                    <a:pt x="951" y="769"/>
                  </a:lnTo>
                  <a:lnTo>
                    <a:pt x="959" y="767"/>
                  </a:lnTo>
                  <a:lnTo>
                    <a:pt x="969" y="763"/>
                  </a:lnTo>
                  <a:lnTo>
                    <a:pt x="983" y="759"/>
                  </a:lnTo>
                  <a:lnTo>
                    <a:pt x="998" y="753"/>
                  </a:lnTo>
                  <a:lnTo>
                    <a:pt x="1013" y="747"/>
                  </a:lnTo>
                  <a:lnTo>
                    <a:pt x="1027" y="741"/>
                  </a:lnTo>
                  <a:lnTo>
                    <a:pt x="1040" y="737"/>
                  </a:lnTo>
                  <a:lnTo>
                    <a:pt x="1035" y="791"/>
                  </a:lnTo>
                  <a:lnTo>
                    <a:pt x="942" y="822"/>
                  </a:lnTo>
                  <a:lnTo>
                    <a:pt x="949" y="8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21"/>
            <p:cNvSpPr>
              <a:spLocks/>
            </p:cNvSpPr>
            <p:nvPr/>
          </p:nvSpPr>
          <p:spPr bwMode="auto">
            <a:xfrm>
              <a:off x="5570" y="3013"/>
              <a:ext cx="256" cy="77"/>
            </a:xfrm>
            <a:custGeom>
              <a:avLst/>
              <a:gdLst>
                <a:gd name="T0" fmla="*/ 256 w 511"/>
                <a:gd name="T1" fmla="*/ 77 h 154"/>
                <a:gd name="T2" fmla="*/ 252 w 511"/>
                <a:gd name="T3" fmla="*/ 77 h 154"/>
                <a:gd name="T4" fmla="*/ 248 w 511"/>
                <a:gd name="T5" fmla="*/ 76 h 154"/>
                <a:gd name="T6" fmla="*/ 245 w 511"/>
                <a:gd name="T7" fmla="*/ 73 h 154"/>
                <a:gd name="T8" fmla="*/ 242 w 511"/>
                <a:gd name="T9" fmla="*/ 71 h 154"/>
                <a:gd name="T10" fmla="*/ 230 w 511"/>
                <a:gd name="T11" fmla="*/ 60 h 154"/>
                <a:gd name="T12" fmla="*/ 217 w 511"/>
                <a:gd name="T13" fmla="*/ 51 h 154"/>
                <a:gd name="T14" fmla="*/ 204 w 511"/>
                <a:gd name="T15" fmla="*/ 43 h 154"/>
                <a:gd name="T16" fmla="*/ 190 w 511"/>
                <a:gd name="T17" fmla="*/ 37 h 154"/>
                <a:gd name="T18" fmla="*/ 175 w 511"/>
                <a:gd name="T19" fmla="*/ 32 h 154"/>
                <a:gd name="T20" fmla="*/ 160 w 511"/>
                <a:gd name="T21" fmla="*/ 28 h 154"/>
                <a:gd name="T22" fmla="*/ 144 w 511"/>
                <a:gd name="T23" fmla="*/ 26 h 154"/>
                <a:gd name="T24" fmla="*/ 128 w 511"/>
                <a:gd name="T25" fmla="*/ 24 h 154"/>
                <a:gd name="T26" fmla="*/ 112 w 511"/>
                <a:gd name="T27" fmla="*/ 24 h 154"/>
                <a:gd name="T28" fmla="*/ 96 w 511"/>
                <a:gd name="T29" fmla="*/ 24 h 154"/>
                <a:gd name="T30" fmla="*/ 80 w 511"/>
                <a:gd name="T31" fmla="*/ 26 h 154"/>
                <a:gd name="T32" fmla="*/ 65 w 511"/>
                <a:gd name="T33" fmla="*/ 28 h 154"/>
                <a:gd name="T34" fmla="*/ 49 w 511"/>
                <a:gd name="T35" fmla="*/ 31 h 154"/>
                <a:gd name="T36" fmla="*/ 34 w 511"/>
                <a:gd name="T37" fmla="*/ 34 h 154"/>
                <a:gd name="T38" fmla="*/ 19 w 511"/>
                <a:gd name="T39" fmla="*/ 39 h 154"/>
                <a:gd name="T40" fmla="*/ 5 w 511"/>
                <a:gd name="T41" fmla="*/ 44 h 154"/>
                <a:gd name="T42" fmla="*/ 3 w 511"/>
                <a:gd name="T43" fmla="*/ 42 h 154"/>
                <a:gd name="T44" fmla="*/ 1 w 511"/>
                <a:gd name="T45" fmla="*/ 39 h 154"/>
                <a:gd name="T46" fmla="*/ 0 w 511"/>
                <a:gd name="T47" fmla="*/ 36 h 154"/>
                <a:gd name="T48" fmla="*/ 0 w 511"/>
                <a:gd name="T49" fmla="*/ 32 h 154"/>
                <a:gd name="T50" fmla="*/ 8 w 511"/>
                <a:gd name="T51" fmla="*/ 26 h 154"/>
                <a:gd name="T52" fmla="*/ 16 w 511"/>
                <a:gd name="T53" fmla="*/ 21 h 154"/>
                <a:gd name="T54" fmla="*/ 24 w 511"/>
                <a:gd name="T55" fmla="*/ 16 h 154"/>
                <a:gd name="T56" fmla="*/ 32 w 511"/>
                <a:gd name="T57" fmla="*/ 12 h 154"/>
                <a:gd name="T58" fmla="*/ 41 w 511"/>
                <a:gd name="T59" fmla="*/ 9 h 154"/>
                <a:gd name="T60" fmla="*/ 50 w 511"/>
                <a:gd name="T61" fmla="*/ 6 h 154"/>
                <a:gd name="T62" fmla="*/ 59 w 511"/>
                <a:gd name="T63" fmla="*/ 4 h 154"/>
                <a:gd name="T64" fmla="*/ 69 w 511"/>
                <a:gd name="T65" fmla="*/ 3 h 154"/>
                <a:gd name="T66" fmla="*/ 78 w 511"/>
                <a:gd name="T67" fmla="*/ 1 h 154"/>
                <a:gd name="T68" fmla="*/ 88 w 511"/>
                <a:gd name="T69" fmla="*/ 1 h 154"/>
                <a:gd name="T70" fmla="*/ 97 w 511"/>
                <a:gd name="T71" fmla="*/ 0 h 154"/>
                <a:gd name="T72" fmla="*/ 107 w 511"/>
                <a:gd name="T73" fmla="*/ 1 h 154"/>
                <a:gd name="T74" fmla="*/ 117 w 511"/>
                <a:gd name="T75" fmla="*/ 1 h 154"/>
                <a:gd name="T76" fmla="*/ 127 w 511"/>
                <a:gd name="T77" fmla="*/ 3 h 154"/>
                <a:gd name="T78" fmla="*/ 137 w 511"/>
                <a:gd name="T79" fmla="*/ 4 h 154"/>
                <a:gd name="T80" fmla="*/ 146 w 511"/>
                <a:gd name="T81" fmla="*/ 5 h 154"/>
                <a:gd name="T82" fmla="*/ 154 w 511"/>
                <a:gd name="T83" fmla="*/ 7 h 154"/>
                <a:gd name="T84" fmla="*/ 162 w 511"/>
                <a:gd name="T85" fmla="*/ 9 h 154"/>
                <a:gd name="T86" fmla="*/ 170 w 511"/>
                <a:gd name="T87" fmla="*/ 11 h 154"/>
                <a:gd name="T88" fmla="*/ 178 w 511"/>
                <a:gd name="T89" fmla="*/ 14 h 154"/>
                <a:gd name="T90" fmla="*/ 186 w 511"/>
                <a:gd name="T91" fmla="*/ 17 h 154"/>
                <a:gd name="T92" fmla="*/ 194 w 511"/>
                <a:gd name="T93" fmla="*/ 20 h 154"/>
                <a:gd name="T94" fmla="*/ 202 w 511"/>
                <a:gd name="T95" fmla="*/ 24 h 154"/>
                <a:gd name="T96" fmla="*/ 209 w 511"/>
                <a:gd name="T97" fmla="*/ 29 h 154"/>
                <a:gd name="T98" fmla="*/ 216 w 511"/>
                <a:gd name="T99" fmla="*/ 34 h 154"/>
                <a:gd name="T100" fmla="*/ 223 w 511"/>
                <a:gd name="T101" fmla="*/ 38 h 154"/>
                <a:gd name="T102" fmla="*/ 229 w 511"/>
                <a:gd name="T103" fmla="*/ 44 h 154"/>
                <a:gd name="T104" fmla="*/ 236 w 511"/>
                <a:gd name="T105" fmla="*/ 50 h 154"/>
                <a:gd name="T106" fmla="*/ 241 w 511"/>
                <a:gd name="T107" fmla="*/ 56 h 154"/>
                <a:gd name="T108" fmla="*/ 247 w 511"/>
                <a:gd name="T109" fmla="*/ 62 h 154"/>
                <a:gd name="T110" fmla="*/ 251 w 511"/>
                <a:gd name="T111" fmla="*/ 69 h 154"/>
                <a:gd name="T112" fmla="*/ 256 w 511"/>
                <a:gd name="T113" fmla="*/ 77 h 1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11" h="154">
                  <a:moveTo>
                    <a:pt x="511" y="153"/>
                  </a:moveTo>
                  <a:lnTo>
                    <a:pt x="503" y="154"/>
                  </a:lnTo>
                  <a:lnTo>
                    <a:pt x="496" y="151"/>
                  </a:lnTo>
                  <a:lnTo>
                    <a:pt x="489" y="145"/>
                  </a:lnTo>
                  <a:lnTo>
                    <a:pt x="483" y="141"/>
                  </a:lnTo>
                  <a:lnTo>
                    <a:pt x="459" y="120"/>
                  </a:lnTo>
                  <a:lnTo>
                    <a:pt x="434" y="101"/>
                  </a:lnTo>
                  <a:lnTo>
                    <a:pt x="407" y="86"/>
                  </a:lnTo>
                  <a:lnTo>
                    <a:pt x="379" y="74"/>
                  </a:lnTo>
                  <a:lnTo>
                    <a:pt x="350" y="64"/>
                  </a:lnTo>
                  <a:lnTo>
                    <a:pt x="319" y="56"/>
                  </a:lnTo>
                  <a:lnTo>
                    <a:pt x="288" y="51"/>
                  </a:lnTo>
                  <a:lnTo>
                    <a:pt x="255" y="48"/>
                  </a:lnTo>
                  <a:lnTo>
                    <a:pt x="224" y="47"/>
                  </a:lnTo>
                  <a:lnTo>
                    <a:pt x="192" y="47"/>
                  </a:lnTo>
                  <a:lnTo>
                    <a:pt x="160" y="51"/>
                  </a:lnTo>
                  <a:lnTo>
                    <a:pt x="129" y="55"/>
                  </a:lnTo>
                  <a:lnTo>
                    <a:pt x="98" y="61"/>
                  </a:lnTo>
                  <a:lnTo>
                    <a:pt x="68" y="68"/>
                  </a:lnTo>
                  <a:lnTo>
                    <a:pt x="38" y="77"/>
                  </a:lnTo>
                  <a:lnTo>
                    <a:pt x="10" y="88"/>
                  </a:lnTo>
                  <a:lnTo>
                    <a:pt x="5" y="83"/>
                  </a:lnTo>
                  <a:lnTo>
                    <a:pt x="2" y="78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15" y="52"/>
                  </a:lnTo>
                  <a:lnTo>
                    <a:pt x="31" y="41"/>
                  </a:lnTo>
                  <a:lnTo>
                    <a:pt x="47" y="32"/>
                  </a:lnTo>
                  <a:lnTo>
                    <a:pt x="64" y="24"/>
                  </a:lnTo>
                  <a:lnTo>
                    <a:pt x="81" y="17"/>
                  </a:lnTo>
                  <a:lnTo>
                    <a:pt x="100" y="11"/>
                  </a:lnTo>
                  <a:lnTo>
                    <a:pt x="118" y="8"/>
                  </a:lnTo>
                  <a:lnTo>
                    <a:pt x="137" y="5"/>
                  </a:lnTo>
                  <a:lnTo>
                    <a:pt x="156" y="2"/>
                  </a:lnTo>
                  <a:lnTo>
                    <a:pt x="175" y="1"/>
                  </a:lnTo>
                  <a:lnTo>
                    <a:pt x="194" y="0"/>
                  </a:lnTo>
                  <a:lnTo>
                    <a:pt x="214" y="1"/>
                  </a:lnTo>
                  <a:lnTo>
                    <a:pt x="233" y="2"/>
                  </a:lnTo>
                  <a:lnTo>
                    <a:pt x="253" y="5"/>
                  </a:lnTo>
                  <a:lnTo>
                    <a:pt x="273" y="7"/>
                  </a:lnTo>
                  <a:lnTo>
                    <a:pt x="291" y="10"/>
                  </a:lnTo>
                  <a:lnTo>
                    <a:pt x="307" y="14"/>
                  </a:lnTo>
                  <a:lnTo>
                    <a:pt x="323" y="17"/>
                  </a:lnTo>
                  <a:lnTo>
                    <a:pt x="339" y="22"/>
                  </a:lnTo>
                  <a:lnTo>
                    <a:pt x="356" y="28"/>
                  </a:lnTo>
                  <a:lnTo>
                    <a:pt x="372" y="33"/>
                  </a:lnTo>
                  <a:lnTo>
                    <a:pt x="387" y="40"/>
                  </a:lnTo>
                  <a:lnTo>
                    <a:pt x="403" y="48"/>
                  </a:lnTo>
                  <a:lnTo>
                    <a:pt x="417" y="58"/>
                  </a:lnTo>
                  <a:lnTo>
                    <a:pt x="432" y="67"/>
                  </a:lnTo>
                  <a:lnTo>
                    <a:pt x="445" y="76"/>
                  </a:lnTo>
                  <a:lnTo>
                    <a:pt x="458" y="88"/>
                  </a:lnTo>
                  <a:lnTo>
                    <a:pt x="471" y="99"/>
                  </a:lnTo>
                  <a:lnTo>
                    <a:pt x="482" y="112"/>
                  </a:lnTo>
                  <a:lnTo>
                    <a:pt x="493" y="124"/>
                  </a:lnTo>
                  <a:lnTo>
                    <a:pt x="502" y="138"/>
                  </a:lnTo>
                  <a:lnTo>
                    <a:pt x="51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22"/>
            <p:cNvSpPr>
              <a:spLocks/>
            </p:cNvSpPr>
            <p:nvPr/>
          </p:nvSpPr>
          <p:spPr bwMode="auto">
            <a:xfrm>
              <a:off x="4953" y="3055"/>
              <a:ext cx="497" cy="499"/>
            </a:xfrm>
            <a:custGeom>
              <a:avLst/>
              <a:gdLst>
                <a:gd name="T0" fmla="*/ 468 w 994"/>
                <a:gd name="T1" fmla="*/ 408 h 999"/>
                <a:gd name="T2" fmla="*/ 482 w 994"/>
                <a:gd name="T3" fmla="*/ 24 h 999"/>
                <a:gd name="T4" fmla="*/ 91 w 994"/>
                <a:gd name="T5" fmla="*/ 19 h 999"/>
                <a:gd name="T6" fmla="*/ 102 w 994"/>
                <a:gd name="T7" fmla="*/ 437 h 999"/>
                <a:gd name="T8" fmla="*/ 99 w 994"/>
                <a:gd name="T9" fmla="*/ 439 h 999"/>
                <a:gd name="T10" fmla="*/ 95 w 994"/>
                <a:gd name="T11" fmla="*/ 441 h 999"/>
                <a:gd name="T12" fmla="*/ 90 w 994"/>
                <a:gd name="T13" fmla="*/ 442 h 999"/>
                <a:gd name="T14" fmla="*/ 88 w 994"/>
                <a:gd name="T15" fmla="*/ 440 h 999"/>
                <a:gd name="T16" fmla="*/ 69 w 994"/>
                <a:gd name="T17" fmla="*/ 30 h 999"/>
                <a:gd name="T18" fmla="*/ 12 w 994"/>
                <a:gd name="T19" fmla="*/ 83 h 999"/>
                <a:gd name="T20" fmla="*/ 14 w 994"/>
                <a:gd name="T21" fmla="*/ 144 h 999"/>
                <a:gd name="T22" fmla="*/ 18 w 994"/>
                <a:gd name="T23" fmla="*/ 280 h 999"/>
                <a:gd name="T24" fmla="*/ 23 w 994"/>
                <a:gd name="T25" fmla="*/ 417 h 999"/>
                <a:gd name="T26" fmla="*/ 26 w 994"/>
                <a:gd name="T27" fmla="*/ 481 h 999"/>
                <a:gd name="T28" fmla="*/ 34 w 994"/>
                <a:gd name="T29" fmla="*/ 478 h 999"/>
                <a:gd name="T30" fmla="*/ 43 w 994"/>
                <a:gd name="T31" fmla="*/ 474 h 999"/>
                <a:gd name="T32" fmla="*/ 54 w 994"/>
                <a:gd name="T33" fmla="*/ 470 h 999"/>
                <a:gd name="T34" fmla="*/ 64 w 994"/>
                <a:gd name="T35" fmla="*/ 466 h 999"/>
                <a:gd name="T36" fmla="*/ 72 w 994"/>
                <a:gd name="T37" fmla="*/ 462 h 999"/>
                <a:gd name="T38" fmla="*/ 80 w 994"/>
                <a:gd name="T39" fmla="*/ 459 h 999"/>
                <a:gd name="T40" fmla="*/ 84 w 994"/>
                <a:gd name="T41" fmla="*/ 458 h 999"/>
                <a:gd name="T42" fmla="*/ 87 w 994"/>
                <a:gd name="T43" fmla="*/ 458 h 999"/>
                <a:gd name="T44" fmla="*/ 79 w 994"/>
                <a:gd name="T45" fmla="*/ 464 h 999"/>
                <a:gd name="T46" fmla="*/ 71 w 994"/>
                <a:gd name="T47" fmla="*/ 469 h 999"/>
                <a:gd name="T48" fmla="*/ 61 w 994"/>
                <a:gd name="T49" fmla="*/ 474 h 999"/>
                <a:gd name="T50" fmla="*/ 52 w 994"/>
                <a:gd name="T51" fmla="*/ 479 h 999"/>
                <a:gd name="T52" fmla="*/ 42 w 994"/>
                <a:gd name="T53" fmla="*/ 484 h 999"/>
                <a:gd name="T54" fmla="*/ 33 w 994"/>
                <a:gd name="T55" fmla="*/ 489 h 999"/>
                <a:gd name="T56" fmla="*/ 24 w 994"/>
                <a:gd name="T57" fmla="*/ 494 h 999"/>
                <a:gd name="T58" fmla="*/ 16 w 994"/>
                <a:gd name="T59" fmla="*/ 499 h 999"/>
                <a:gd name="T60" fmla="*/ 13 w 994"/>
                <a:gd name="T61" fmla="*/ 481 h 999"/>
                <a:gd name="T62" fmla="*/ 9 w 994"/>
                <a:gd name="T63" fmla="*/ 435 h 999"/>
                <a:gd name="T64" fmla="*/ 7 w 994"/>
                <a:gd name="T65" fmla="*/ 370 h 999"/>
                <a:gd name="T66" fmla="*/ 4 w 994"/>
                <a:gd name="T67" fmla="*/ 295 h 999"/>
                <a:gd name="T68" fmla="*/ 2 w 994"/>
                <a:gd name="T69" fmla="*/ 219 h 999"/>
                <a:gd name="T70" fmla="*/ 0 w 994"/>
                <a:gd name="T71" fmla="*/ 150 h 999"/>
                <a:gd name="T72" fmla="*/ 0 w 994"/>
                <a:gd name="T73" fmla="*/ 98 h 999"/>
                <a:gd name="T74" fmla="*/ 1 w 994"/>
                <a:gd name="T75" fmla="*/ 72 h 999"/>
                <a:gd name="T76" fmla="*/ 74 w 994"/>
                <a:gd name="T77" fmla="*/ 0 h 999"/>
                <a:gd name="T78" fmla="*/ 497 w 994"/>
                <a:gd name="T79" fmla="*/ 11 h 999"/>
                <a:gd name="T80" fmla="*/ 497 w 994"/>
                <a:gd name="T81" fmla="*/ 28 h 999"/>
                <a:gd name="T82" fmla="*/ 494 w 994"/>
                <a:gd name="T83" fmla="*/ 74 h 999"/>
                <a:gd name="T84" fmla="*/ 492 w 994"/>
                <a:gd name="T85" fmla="*/ 139 h 999"/>
                <a:gd name="T86" fmla="*/ 489 w 994"/>
                <a:gd name="T87" fmla="*/ 213 h 999"/>
                <a:gd name="T88" fmla="*/ 485 w 994"/>
                <a:gd name="T89" fmla="*/ 288 h 999"/>
                <a:gd name="T90" fmla="*/ 482 w 994"/>
                <a:gd name="T91" fmla="*/ 353 h 999"/>
                <a:gd name="T92" fmla="*/ 480 w 994"/>
                <a:gd name="T93" fmla="*/ 398 h 999"/>
                <a:gd name="T94" fmla="*/ 479 w 994"/>
                <a:gd name="T95" fmla="*/ 415 h 999"/>
                <a:gd name="T96" fmla="*/ 468 w 994"/>
                <a:gd name="T97" fmla="*/ 408 h 9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94" h="999">
                  <a:moveTo>
                    <a:pt x="935" y="816"/>
                  </a:moveTo>
                  <a:lnTo>
                    <a:pt x="964" y="48"/>
                  </a:lnTo>
                  <a:lnTo>
                    <a:pt x="182" y="38"/>
                  </a:lnTo>
                  <a:lnTo>
                    <a:pt x="203" y="875"/>
                  </a:lnTo>
                  <a:lnTo>
                    <a:pt x="198" y="879"/>
                  </a:lnTo>
                  <a:lnTo>
                    <a:pt x="189" y="883"/>
                  </a:lnTo>
                  <a:lnTo>
                    <a:pt x="180" y="884"/>
                  </a:lnTo>
                  <a:lnTo>
                    <a:pt x="175" y="881"/>
                  </a:lnTo>
                  <a:lnTo>
                    <a:pt x="138" y="61"/>
                  </a:lnTo>
                  <a:lnTo>
                    <a:pt x="23" y="166"/>
                  </a:lnTo>
                  <a:lnTo>
                    <a:pt x="27" y="289"/>
                  </a:lnTo>
                  <a:lnTo>
                    <a:pt x="36" y="561"/>
                  </a:lnTo>
                  <a:lnTo>
                    <a:pt x="46" y="835"/>
                  </a:lnTo>
                  <a:lnTo>
                    <a:pt x="52" y="963"/>
                  </a:lnTo>
                  <a:lnTo>
                    <a:pt x="68" y="956"/>
                  </a:lnTo>
                  <a:lnTo>
                    <a:pt x="86" y="948"/>
                  </a:lnTo>
                  <a:lnTo>
                    <a:pt x="107" y="940"/>
                  </a:lnTo>
                  <a:lnTo>
                    <a:pt x="127" y="932"/>
                  </a:lnTo>
                  <a:lnTo>
                    <a:pt x="144" y="925"/>
                  </a:lnTo>
                  <a:lnTo>
                    <a:pt x="159" y="919"/>
                  </a:lnTo>
                  <a:lnTo>
                    <a:pt x="168" y="916"/>
                  </a:lnTo>
                  <a:lnTo>
                    <a:pt x="173" y="916"/>
                  </a:lnTo>
                  <a:lnTo>
                    <a:pt x="157" y="928"/>
                  </a:lnTo>
                  <a:lnTo>
                    <a:pt x="141" y="939"/>
                  </a:lnTo>
                  <a:lnTo>
                    <a:pt x="122" y="948"/>
                  </a:lnTo>
                  <a:lnTo>
                    <a:pt x="103" y="959"/>
                  </a:lnTo>
                  <a:lnTo>
                    <a:pt x="84" y="969"/>
                  </a:lnTo>
                  <a:lnTo>
                    <a:pt x="66" y="978"/>
                  </a:lnTo>
                  <a:lnTo>
                    <a:pt x="47" y="989"/>
                  </a:lnTo>
                  <a:lnTo>
                    <a:pt x="31" y="999"/>
                  </a:lnTo>
                  <a:lnTo>
                    <a:pt x="25" y="963"/>
                  </a:lnTo>
                  <a:lnTo>
                    <a:pt x="18" y="871"/>
                  </a:lnTo>
                  <a:lnTo>
                    <a:pt x="13" y="741"/>
                  </a:lnTo>
                  <a:lnTo>
                    <a:pt x="8" y="590"/>
                  </a:lnTo>
                  <a:lnTo>
                    <a:pt x="3" y="438"/>
                  </a:lnTo>
                  <a:lnTo>
                    <a:pt x="0" y="300"/>
                  </a:lnTo>
                  <a:lnTo>
                    <a:pt x="0" y="196"/>
                  </a:lnTo>
                  <a:lnTo>
                    <a:pt x="1" y="144"/>
                  </a:lnTo>
                  <a:lnTo>
                    <a:pt x="147" y="0"/>
                  </a:lnTo>
                  <a:lnTo>
                    <a:pt x="994" y="22"/>
                  </a:lnTo>
                  <a:lnTo>
                    <a:pt x="993" y="57"/>
                  </a:lnTo>
                  <a:lnTo>
                    <a:pt x="988" y="149"/>
                  </a:lnTo>
                  <a:lnTo>
                    <a:pt x="984" y="279"/>
                  </a:lnTo>
                  <a:lnTo>
                    <a:pt x="977" y="427"/>
                  </a:lnTo>
                  <a:lnTo>
                    <a:pt x="970" y="576"/>
                  </a:lnTo>
                  <a:lnTo>
                    <a:pt x="964" y="706"/>
                  </a:lnTo>
                  <a:lnTo>
                    <a:pt x="959" y="797"/>
                  </a:lnTo>
                  <a:lnTo>
                    <a:pt x="957" y="831"/>
                  </a:lnTo>
                  <a:lnTo>
                    <a:pt x="935" y="8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23"/>
            <p:cNvSpPr>
              <a:spLocks/>
            </p:cNvSpPr>
            <p:nvPr/>
          </p:nvSpPr>
          <p:spPr bwMode="auto">
            <a:xfrm>
              <a:off x="5487" y="3059"/>
              <a:ext cx="338" cy="415"/>
            </a:xfrm>
            <a:custGeom>
              <a:avLst/>
              <a:gdLst>
                <a:gd name="T0" fmla="*/ 297 w 676"/>
                <a:gd name="T1" fmla="*/ 405 h 831"/>
                <a:gd name="T2" fmla="*/ 283 w 676"/>
                <a:gd name="T3" fmla="*/ 381 h 831"/>
                <a:gd name="T4" fmla="*/ 264 w 676"/>
                <a:gd name="T5" fmla="*/ 320 h 831"/>
                <a:gd name="T6" fmla="*/ 240 w 676"/>
                <a:gd name="T7" fmla="*/ 280 h 831"/>
                <a:gd name="T8" fmla="*/ 211 w 676"/>
                <a:gd name="T9" fmla="*/ 250 h 831"/>
                <a:gd name="T10" fmla="*/ 180 w 676"/>
                <a:gd name="T11" fmla="*/ 238 h 831"/>
                <a:gd name="T12" fmla="*/ 178 w 676"/>
                <a:gd name="T13" fmla="*/ 231 h 831"/>
                <a:gd name="T14" fmla="*/ 192 w 676"/>
                <a:gd name="T15" fmla="*/ 232 h 831"/>
                <a:gd name="T16" fmla="*/ 212 w 676"/>
                <a:gd name="T17" fmla="*/ 199 h 831"/>
                <a:gd name="T18" fmla="*/ 205 w 676"/>
                <a:gd name="T19" fmla="*/ 171 h 831"/>
                <a:gd name="T20" fmla="*/ 177 w 676"/>
                <a:gd name="T21" fmla="*/ 156 h 831"/>
                <a:gd name="T22" fmla="*/ 134 w 676"/>
                <a:gd name="T23" fmla="*/ 148 h 831"/>
                <a:gd name="T24" fmla="*/ 93 w 676"/>
                <a:gd name="T25" fmla="*/ 136 h 831"/>
                <a:gd name="T26" fmla="*/ 58 w 676"/>
                <a:gd name="T27" fmla="*/ 138 h 831"/>
                <a:gd name="T28" fmla="*/ 51 w 676"/>
                <a:gd name="T29" fmla="*/ 243 h 831"/>
                <a:gd name="T30" fmla="*/ 80 w 676"/>
                <a:gd name="T31" fmla="*/ 317 h 831"/>
                <a:gd name="T32" fmla="*/ 125 w 676"/>
                <a:gd name="T33" fmla="*/ 355 h 831"/>
                <a:gd name="T34" fmla="*/ 141 w 676"/>
                <a:gd name="T35" fmla="*/ 351 h 831"/>
                <a:gd name="T36" fmla="*/ 140 w 676"/>
                <a:gd name="T37" fmla="*/ 358 h 831"/>
                <a:gd name="T38" fmla="*/ 122 w 676"/>
                <a:gd name="T39" fmla="*/ 361 h 831"/>
                <a:gd name="T40" fmla="*/ 77 w 676"/>
                <a:gd name="T41" fmla="*/ 335 h 831"/>
                <a:gd name="T42" fmla="*/ 43 w 676"/>
                <a:gd name="T43" fmla="*/ 288 h 831"/>
                <a:gd name="T44" fmla="*/ 28 w 676"/>
                <a:gd name="T45" fmla="*/ 230 h 831"/>
                <a:gd name="T46" fmla="*/ 19 w 676"/>
                <a:gd name="T47" fmla="*/ 165 h 831"/>
                <a:gd name="T48" fmla="*/ 2 w 676"/>
                <a:gd name="T49" fmla="*/ 159 h 831"/>
                <a:gd name="T50" fmla="*/ 36 w 676"/>
                <a:gd name="T51" fmla="*/ 108 h 831"/>
                <a:gd name="T52" fmla="*/ 30 w 676"/>
                <a:gd name="T53" fmla="*/ 70 h 831"/>
                <a:gd name="T54" fmla="*/ 35 w 676"/>
                <a:gd name="T55" fmla="*/ 32 h 831"/>
                <a:gd name="T56" fmla="*/ 58 w 676"/>
                <a:gd name="T57" fmla="*/ 7 h 831"/>
                <a:gd name="T58" fmla="*/ 71 w 676"/>
                <a:gd name="T59" fmla="*/ 11 h 831"/>
                <a:gd name="T60" fmla="*/ 55 w 676"/>
                <a:gd name="T61" fmla="*/ 27 h 831"/>
                <a:gd name="T62" fmla="*/ 69 w 676"/>
                <a:gd name="T63" fmla="*/ 92 h 831"/>
                <a:gd name="T64" fmla="*/ 116 w 676"/>
                <a:gd name="T65" fmla="*/ 121 h 831"/>
                <a:gd name="T66" fmla="*/ 171 w 676"/>
                <a:gd name="T67" fmla="*/ 135 h 831"/>
                <a:gd name="T68" fmla="*/ 222 w 676"/>
                <a:gd name="T69" fmla="*/ 157 h 831"/>
                <a:gd name="T70" fmla="*/ 256 w 676"/>
                <a:gd name="T71" fmla="*/ 173 h 831"/>
                <a:gd name="T72" fmla="*/ 270 w 676"/>
                <a:gd name="T73" fmla="*/ 205 h 831"/>
                <a:gd name="T74" fmla="*/ 251 w 676"/>
                <a:gd name="T75" fmla="*/ 211 h 831"/>
                <a:gd name="T76" fmla="*/ 239 w 676"/>
                <a:gd name="T77" fmla="*/ 200 h 831"/>
                <a:gd name="T78" fmla="*/ 256 w 676"/>
                <a:gd name="T79" fmla="*/ 204 h 831"/>
                <a:gd name="T80" fmla="*/ 251 w 676"/>
                <a:gd name="T81" fmla="*/ 187 h 831"/>
                <a:gd name="T82" fmla="*/ 228 w 676"/>
                <a:gd name="T83" fmla="*/ 173 h 831"/>
                <a:gd name="T84" fmla="*/ 231 w 676"/>
                <a:gd name="T85" fmla="*/ 220 h 831"/>
                <a:gd name="T86" fmla="*/ 255 w 676"/>
                <a:gd name="T87" fmla="*/ 272 h 831"/>
                <a:gd name="T88" fmla="*/ 296 w 676"/>
                <a:gd name="T89" fmla="*/ 304 h 831"/>
                <a:gd name="T90" fmla="*/ 323 w 676"/>
                <a:gd name="T91" fmla="*/ 301 h 831"/>
                <a:gd name="T92" fmla="*/ 317 w 676"/>
                <a:gd name="T93" fmla="*/ 291 h 831"/>
                <a:gd name="T94" fmla="*/ 336 w 676"/>
                <a:gd name="T95" fmla="*/ 292 h 831"/>
                <a:gd name="T96" fmla="*/ 334 w 676"/>
                <a:gd name="T97" fmla="*/ 314 h 831"/>
                <a:gd name="T98" fmla="*/ 301 w 676"/>
                <a:gd name="T99" fmla="*/ 320 h 831"/>
                <a:gd name="T100" fmla="*/ 274 w 676"/>
                <a:gd name="T101" fmla="*/ 307 h 831"/>
                <a:gd name="T102" fmla="*/ 297 w 676"/>
                <a:gd name="T103" fmla="*/ 360 h 8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6" h="831">
                  <a:moveTo>
                    <a:pt x="615" y="831"/>
                  </a:moveTo>
                  <a:lnTo>
                    <a:pt x="608" y="827"/>
                  </a:lnTo>
                  <a:lnTo>
                    <a:pt x="602" y="824"/>
                  </a:lnTo>
                  <a:lnTo>
                    <a:pt x="598" y="818"/>
                  </a:lnTo>
                  <a:lnTo>
                    <a:pt x="593" y="811"/>
                  </a:lnTo>
                  <a:lnTo>
                    <a:pt x="588" y="804"/>
                  </a:lnTo>
                  <a:lnTo>
                    <a:pt x="585" y="797"/>
                  </a:lnTo>
                  <a:lnTo>
                    <a:pt x="580" y="790"/>
                  </a:lnTo>
                  <a:lnTo>
                    <a:pt x="577" y="784"/>
                  </a:lnTo>
                  <a:lnTo>
                    <a:pt x="565" y="762"/>
                  </a:lnTo>
                  <a:lnTo>
                    <a:pt x="555" y="739"/>
                  </a:lnTo>
                  <a:lnTo>
                    <a:pt x="546" y="716"/>
                  </a:lnTo>
                  <a:lnTo>
                    <a:pt x="539" y="691"/>
                  </a:lnTo>
                  <a:lnTo>
                    <a:pt x="533" y="666"/>
                  </a:lnTo>
                  <a:lnTo>
                    <a:pt x="527" y="641"/>
                  </a:lnTo>
                  <a:lnTo>
                    <a:pt x="523" y="615"/>
                  </a:lnTo>
                  <a:lnTo>
                    <a:pt x="518" y="590"/>
                  </a:lnTo>
                  <a:lnTo>
                    <a:pt x="505" y="580"/>
                  </a:lnTo>
                  <a:lnTo>
                    <a:pt x="492" y="570"/>
                  </a:lnTo>
                  <a:lnTo>
                    <a:pt x="479" y="560"/>
                  </a:lnTo>
                  <a:lnTo>
                    <a:pt x="466" y="549"/>
                  </a:lnTo>
                  <a:lnTo>
                    <a:pt x="454" y="538"/>
                  </a:lnTo>
                  <a:lnTo>
                    <a:pt x="441" y="527"/>
                  </a:lnTo>
                  <a:lnTo>
                    <a:pt x="431" y="514"/>
                  </a:lnTo>
                  <a:lnTo>
                    <a:pt x="421" y="501"/>
                  </a:lnTo>
                  <a:lnTo>
                    <a:pt x="410" y="501"/>
                  </a:lnTo>
                  <a:lnTo>
                    <a:pt x="396" y="498"/>
                  </a:lnTo>
                  <a:lnTo>
                    <a:pt x="383" y="492"/>
                  </a:lnTo>
                  <a:lnTo>
                    <a:pt x="371" y="485"/>
                  </a:lnTo>
                  <a:lnTo>
                    <a:pt x="360" y="477"/>
                  </a:lnTo>
                  <a:lnTo>
                    <a:pt x="351" y="470"/>
                  </a:lnTo>
                  <a:lnTo>
                    <a:pt x="345" y="464"/>
                  </a:lnTo>
                  <a:lnTo>
                    <a:pt x="343" y="462"/>
                  </a:lnTo>
                  <a:lnTo>
                    <a:pt x="349" y="461"/>
                  </a:lnTo>
                  <a:lnTo>
                    <a:pt x="355" y="462"/>
                  </a:lnTo>
                  <a:lnTo>
                    <a:pt x="359" y="463"/>
                  </a:lnTo>
                  <a:lnTo>
                    <a:pt x="365" y="463"/>
                  </a:lnTo>
                  <a:lnTo>
                    <a:pt x="371" y="464"/>
                  </a:lnTo>
                  <a:lnTo>
                    <a:pt x="378" y="466"/>
                  </a:lnTo>
                  <a:lnTo>
                    <a:pt x="383" y="464"/>
                  </a:lnTo>
                  <a:lnTo>
                    <a:pt x="390" y="462"/>
                  </a:lnTo>
                  <a:lnTo>
                    <a:pt x="406" y="448"/>
                  </a:lnTo>
                  <a:lnTo>
                    <a:pt x="416" y="433"/>
                  </a:lnTo>
                  <a:lnTo>
                    <a:pt x="419" y="416"/>
                  </a:lnTo>
                  <a:lnTo>
                    <a:pt x="424" y="399"/>
                  </a:lnTo>
                  <a:lnTo>
                    <a:pt x="421" y="387"/>
                  </a:lnTo>
                  <a:lnTo>
                    <a:pt x="420" y="376"/>
                  </a:lnTo>
                  <a:lnTo>
                    <a:pt x="417" y="364"/>
                  </a:lnTo>
                  <a:lnTo>
                    <a:pt x="414" y="353"/>
                  </a:lnTo>
                  <a:lnTo>
                    <a:pt x="410" y="342"/>
                  </a:lnTo>
                  <a:lnTo>
                    <a:pt x="404" y="334"/>
                  </a:lnTo>
                  <a:lnTo>
                    <a:pt x="397" y="326"/>
                  </a:lnTo>
                  <a:lnTo>
                    <a:pt x="388" y="320"/>
                  </a:lnTo>
                  <a:lnTo>
                    <a:pt x="371" y="316"/>
                  </a:lnTo>
                  <a:lnTo>
                    <a:pt x="353" y="312"/>
                  </a:lnTo>
                  <a:lnTo>
                    <a:pt x="336" y="309"/>
                  </a:lnTo>
                  <a:lnTo>
                    <a:pt x="319" y="307"/>
                  </a:lnTo>
                  <a:lnTo>
                    <a:pt x="302" y="303"/>
                  </a:lnTo>
                  <a:lnTo>
                    <a:pt x="284" y="300"/>
                  </a:lnTo>
                  <a:lnTo>
                    <a:pt x="268" y="296"/>
                  </a:lnTo>
                  <a:lnTo>
                    <a:pt x="251" y="293"/>
                  </a:lnTo>
                  <a:lnTo>
                    <a:pt x="234" y="288"/>
                  </a:lnTo>
                  <a:lnTo>
                    <a:pt x="218" y="284"/>
                  </a:lnTo>
                  <a:lnTo>
                    <a:pt x="201" y="279"/>
                  </a:lnTo>
                  <a:lnTo>
                    <a:pt x="185" y="272"/>
                  </a:lnTo>
                  <a:lnTo>
                    <a:pt x="169" y="265"/>
                  </a:lnTo>
                  <a:lnTo>
                    <a:pt x="154" y="257"/>
                  </a:lnTo>
                  <a:lnTo>
                    <a:pt x="139" y="248"/>
                  </a:lnTo>
                  <a:lnTo>
                    <a:pt x="125" y="237"/>
                  </a:lnTo>
                  <a:lnTo>
                    <a:pt x="115" y="277"/>
                  </a:lnTo>
                  <a:lnTo>
                    <a:pt x="107" y="317"/>
                  </a:lnTo>
                  <a:lnTo>
                    <a:pt x="100" y="360"/>
                  </a:lnTo>
                  <a:lnTo>
                    <a:pt x="98" y="401"/>
                  </a:lnTo>
                  <a:lnTo>
                    <a:pt x="98" y="445"/>
                  </a:lnTo>
                  <a:lnTo>
                    <a:pt x="102" y="487"/>
                  </a:lnTo>
                  <a:lnTo>
                    <a:pt x="110" y="530"/>
                  </a:lnTo>
                  <a:lnTo>
                    <a:pt x="122" y="573"/>
                  </a:lnTo>
                  <a:lnTo>
                    <a:pt x="133" y="592"/>
                  </a:lnTo>
                  <a:lnTo>
                    <a:pt x="145" y="614"/>
                  </a:lnTo>
                  <a:lnTo>
                    <a:pt x="159" y="635"/>
                  </a:lnTo>
                  <a:lnTo>
                    <a:pt x="173" y="655"/>
                  </a:lnTo>
                  <a:lnTo>
                    <a:pt x="189" y="673"/>
                  </a:lnTo>
                  <a:lnTo>
                    <a:pt x="207" y="689"/>
                  </a:lnTo>
                  <a:lnTo>
                    <a:pt x="227" y="702"/>
                  </a:lnTo>
                  <a:lnTo>
                    <a:pt x="250" y="711"/>
                  </a:lnTo>
                  <a:lnTo>
                    <a:pt x="256" y="711"/>
                  </a:lnTo>
                  <a:lnTo>
                    <a:pt x="262" y="709"/>
                  </a:lnTo>
                  <a:lnTo>
                    <a:pt x="269" y="706"/>
                  </a:lnTo>
                  <a:lnTo>
                    <a:pt x="275" y="704"/>
                  </a:lnTo>
                  <a:lnTo>
                    <a:pt x="281" y="702"/>
                  </a:lnTo>
                  <a:lnTo>
                    <a:pt x="287" y="701"/>
                  </a:lnTo>
                  <a:lnTo>
                    <a:pt x="290" y="703"/>
                  </a:lnTo>
                  <a:lnTo>
                    <a:pt x="294" y="708"/>
                  </a:lnTo>
                  <a:lnTo>
                    <a:pt x="287" y="712"/>
                  </a:lnTo>
                  <a:lnTo>
                    <a:pt x="280" y="716"/>
                  </a:lnTo>
                  <a:lnTo>
                    <a:pt x="273" y="719"/>
                  </a:lnTo>
                  <a:lnTo>
                    <a:pt x="266" y="721"/>
                  </a:lnTo>
                  <a:lnTo>
                    <a:pt x="259" y="723"/>
                  </a:lnTo>
                  <a:lnTo>
                    <a:pt x="251" y="724"/>
                  </a:lnTo>
                  <a:lnTo>
                    <a:pt x="243" y="723"/>
                  </a:lnTo>
                  <a:lnTo>
                    <a:pt x="235" y="720"/>
                  </a:lnTo>
                  <a:lnTo>
                    <a:pt x="212" y="710"/>
                  </a:lnTo>
                  <a:lnTo>
                    <a:pt x="191" y="698"/>
                  </a:lnTo>
                  <a:lnTo>
                    <a:pt x="171" y="686"/>
                  </a:lnTo>
                  <a:lnTo>
                    <a:pt x="153" y="671"/>
                  </a:lnTo>
                  <a:lnTo>
                    <a:pt x="137" y="655"/>
                  </a:lnTo>
                  <a:lnTo>
                    <a:pt x="122" y="637"/>
                  </a:lnTo>
                  <a:lnTo>
                    <a:pt x="108" y="618"/>
                  </a:lnTo>
                  <a:lnTo>
                    <a:pt x="97" y="598"/>
                  </a:lnTo>
                  <a:lnTo>
                    <a:pt x="86" y="577"/>
                  </a:lnTo>
                  <a:lnTo>
                    <a:pt x="77" y="555"/>
                  </a:lnTo>
                  <a:lnTo>
                    <a:pt x="69" y="532"/>
                  </a:lnTo>
                  <a:lnTo>
                    <a:pt x="63" y="509"/>
                  </a:lnTo>
                  <a:lnTo>
                    <a:pt x="59" y="485"/>
                  </a:lnTo>
                  <a:lnTo>
                    <a:pt x="55" y="461"/>
                  </a:lnTo>
                  <a:lnTo>
                    <a:pt x="53" y="437"/>
                  </a:lnTo>
                  <a:lnTo>
                    <a:pt x="53" y="411"/>
                  </a:lnTo>
                  <a:lnTo>
                    <a:pt x="53" y="330"/>
                  </a:lnTo>
                  <a:lnTo>
                    <a:pt x="45" y="330"/>
                  </a:lnTo>
                  <a:lnTo>
                    <a:pt x="38" y="330"/>
                  </a:lnTo>
                  <a:lnTo>
                    <a:pt x="30" y="330"/>
                  </a:lnTo>
                  <a:lnTo>
                    <a:pt x="22" y="328"/>
                  </a:lnTo>
                  <a:lnTo>
                    <a:pt x="15" y="326"/>
                  </a:lnTo>
                  <a:lnTo>
                    <a:pt x="9" y="323"/>
                  </a:lnTo>
                  <a:lnTo>
                    <a:pt x="3" y="319"/>
                  </a:lnTo>
                  <a:lnTo>
                    <a:pt x="0" y="314"/>
                  </a:lnTo>
                  <a:lnTo>
                    <a:pt x="56" y="294"/>
                  </a:lnTo>
                  <a:lnTo>
                    <a:pt x="61" y="269"/>
                  </a:lnTo>
                  <a:lnTo>
                    <a:pt x="65" y="242"/>
                  </a:lnTo>
                  <a:lnTo>
                    <a:pt x="72" y="217"/>
                  </a:lnTo>
                  <a:lnTo>
                    <a:pt x="87" y="196"/>
                  </a:lnTo>
                  <a:lnTo>
                    <a:pt x="78" y="184"/>
                  </a:lnTo>
                  <a:lnTo>
                    <a:pt x="71" y="171"/>
                  </a:lnTo>
                  <a:lnTo>
                    <a:pt x="64" y="156"/>
                  </a:lnTo>
                  <a:lnTo>
                    <a:pt x="60" y="141"/>
                  </a:lnTo>
                  <a:lnTo>
                    <a:pt x="56" y="126"/>
                  </a:lnTo>
                  <a:lnTo>
                    <a:pt x="56" y="110"/>
                  </a:lnTo>
                  <a:lnTo>
                    <a:pt x="57" y="93"/>
                  </a:lnTo>
                  <a:lnTo>
                    <a:pt x="63" y="77"/>
                  </a:lnTo>
                  <a:lnTo>
                    <a:pt x="70" y="65"/>
                  </a:lnTo>
                  <a:lnTo>
                    <a:pt x="77" y="53"/>
                  </a:lnTo>
                  <a:lnTo>
                    <a:pt x="85" y="42"/>
                  </a:lnTo>
                  <a:lnTo>
                    <a:pt x="94" y="31"/>
                  </a:lnTo>
                  <a:lnTo>
                    <a:pt x="103" y="22"/>
                  </a:lnTo>
                  <a:lnTo>
                    <a:pt x="115" y="14"/>
                  </a:lnTo>
                  <a:lnTo>
                    <a:pt x="125" y="7"/>
                  </a:lnTo>
                  <a:lnTo>
                    <a:pt x="138" y="0"/>
                  </a:lnTo>
                  <a:lnTo>
                    <a:pt x="144" y="8"/>
                  </a:lnTo>
                  <a:lnTo>
                    <a:pt x="145" y="15"/>
                  </a:lnTo>
                  <a:lnTo>
                    <a:pt x="142" y="22"/>
                  </a:lnTo>
                  <a:lnTo>
                    <a:pt x="135" y="28"/>
                  </a:lnTo>
                  <a:lnTo>
                    <a:pt x="127" y="34"/>
                  </a:lnTo>
                  <a:lnTo>
                    <a:pt x="120" y="40"/>
                  </a:lnTo>
                  <a:lnTo>
                    <a:pt x="113" y="47"/>
                  </a:lnTo>
                  <a:lnTo>
                    <a:pt x="109" y="55"/>
                  </a:lnTo>
                  <a:lnTo>
                    <a:pt x="102" y="83"/>
                  </a:lnTo>
                  <a:lnTo>
                    <a:pt x="103" y="113"/>
                  </a:lnTo>
                  <a:lnTo>
                    <a:pt x="110" y="141"/>
                  </a:lnTo>
                  <a:lnTo>
                    <a:pt x="122" y="166"/>
                  </a:lnTo>
                  <a:lnTo>
                    <a:pt x="138" y="184"/>
                  </a:lnTo>
                  <a:lnTo>
                    <a:pt x="154" y="201"/>
                  </a:lnTo>
                  <a:lnTo>
                    <a:pt x="173" y="214"/>
                  </a:lnTo>
                  <a:lnTo>
                    <a:pt x="192" y="226"/>
                  </a:lnTo>
                  <a:lnTo>
                    <a:pt x="212" y="235"/>
                  </a:lnTo>
                  <a:lnTo>
                    <a:pt x="232" y="242"/>
                  </a:lnTo>
                  <a:lnTo>
                    <a:pt x="254" y="249"/>
                  </a:lnTo>
                  <a:lnTo>
                    <a:pt x="276" y="255"/>
                  </a:lnTo>
                  <a:lnTo>
                    <a:pt x="298" y="259"/>
                  </a:lnTo>
                  <a:lnTo>
                    <a:pt x="320" y="265"/>
                  </a:lnTo>
                  <a:lnTo>
                    <a:pt x="342" y="271"/>
                  </a:lnTo>
                  <a:lnTo>
                    <a:pt x="364" y="277"/>
                  </a:lnTo>
                  <a:lnTo>
                    <a:pt x="385" y="284"/>
                  </a:lnTo>
                  <a:lnTo>
                    <a:pt x="405" y="293"/>
                  </a:lnTo>
                  <a:lnTo>
                    <a:pt x="425" y="302"/>
                  </a:lnTo>
                  <a:lnTo>
                    <a:pt x="444" y="315"/>
                  </a:lnTo>
                  <a:lnTo>
                    <a:pt x="459" y="317"/>
                  </a:lnTo>
                  <a:lnTo>
                    <a:pt x="474" y="322"/>
                  </a:lnTo>
                  <a:lnTo>
                    <a:pt x="488" y="328"/>
                  </a:lnTo>
                  <a:lnTo>
                    <a:pt x="501" y="337"/>
                  </a:lnTo>
                  <a:lnTo>
                    <a:pt x="512" y="347"/>
                  </a:lnTo>
                  <a:lnTo>
                    <a:pt x="523" y="358"/>
                  </a:lnTo>
                  <a:lnTo>
                    <a:pt x="531" y="370"/>
                  </a:lnTo>
                  <a:lnTo>
                    <a:pt x="539" y="384"/>
                  </a:lnTo>
                  <a:lnTo>
                    <a:pt x="541" y="396"/>
                  </a:lnTo>
                  <a:lnTo>
                    <a:pt x="540" y="410"/>
                  </a:lnTo>
                  <a:lnTo>
                    <a:pt x="534" y="421"/>
                  </a:lnTo>
                  <a:lnTo>
                    <a:pt x="524" y="430"/>
                  </a:lnTo>
                  <a:lnTo>
                    <a:pt x="517" y="430"/>
                  </a:lnTo>
                  <a:lnTo>
                    <a:pt x="510" y="426"/>
                  </a:lnTo>
                  <a:lnTo>
                    <a:pt x="502" y="422"/>
                  </a:lnTo>
                  <a:lnTo>
                    <a:pt x="495" y="417"/>
                  </a:lnTo>
                  <a:lnTo>
                    <a:pt x="488" y="411"/>
                  </a:lnTo>
                  <a:lnTo>
                    <a:pt x="482" y="406"/>
                  </a:lnTo>
                  <a:lnTo>
                    <a:pt x="479" y="402"/>
                  </a:lnTo>
                  <a:lnTo>
                    <a:pt x="478" y="401"/>
                  </a:lnTo>
                  <a:lnTo>
                    <a:pt x="485" y="405"/>
                  </a:lnTo>
                  <a:lnTo>
                    <a:pt x="492" y="409"/>
                  </a:lnTo>
                  <a:lnTo>
                    <a:pt x="497" y="413"/>
                  </a:lnTo>
                  <a:lnTo>
                    <a:pt x="505" y="414"/>
                  </a:lnTo>
                  <a:lnTo>
                    <a:pt x="511" y="409"/>
                  </a:lnTo>
                  <a:lnTo>
                    <a:pt x="515" y="402"/>
                  </a:lnTo>
                  <a:lnTo>
                    <a:pt x="516" y="396"/>
                  </a:lnTo>
                  <a:lnTo>
                    <a:pt x="516" y="388"/>
                  </a:lnTo>
                  <a:lnTo>
                    <a:pt x="508" y="383"/>
                  </a:lnTo>
                  <a:lnTo>
                    <a:pt x="501" y="375"/>
                  </a:lnTo>
                  <a:lnTo>
                    <a:pt x="493" y="368"/>
                  </a:lnTo>
                  <a:lnTo>
                    <a:pt x="484" y="361"/>
                  </a:lnTo>
                  <a:lnTo>
                    <a:pt x="476" y="354"/>
                  </a:lnTo>
                  <a:lnTo>
                    <a:pt x="466" y="349"/>
                  </a:lnTo>
                  <a:lnTo>
                    <a:pt x="456" y="346"/>
                  </a:lnTo>
                  <a:lnTo>
                    <a:pt x="447" y="346"/>
                  </a:lnTo>
                  <a:lnTo>
                    <a:pt x="454" y="368"/>
                  </a:lnTo>
                  <a:lnTo>
                    <a:pt x="457" y="392"/>
                  </a:lnTo>
                  <a:lnTo>
                    <a:pt x="458" y="416"/>
                  </a:lnTo>
                  <a:lnTo>
                    <a:pt x="461" y="440"/>
                  </a:lnTo>
                  <a:lnTo>
                    <a:pt x="463" y="464"/>
                  </a:lnTo>
                  <a:lnTo>
                    <a:pt x="469" y="487"/>
                  </a:lnTo>
                  <a:lnTo>
                    <a:pt x="480" y="509"/>
                  </a:lnTo>
                  <a:lnTo>
                    <a:pt x="496" y="529"/>
                  </a:lnTo>
                  <a:lnTo>
                    <a:pt x="510" y="544"/>
                  </a:lnTo>
                  <a:lnTo>
                    <a:pt x="524" y="560"/>
                  </a:lnTo>
                  <a:lnTo>
                    <a:pt x="539" y="575"/>
                  </a:lnTo>
                  <a:lnTo>
                    <a:pt x="556" y="589"/>
                  </a:lnTo>
                  <a:lnTo>
                    <a:pt x="573" y="600"/>
                  </a:lnTo>
                  <a:lnTo>
                    <a:pt x="592" y="608"/>
                  </a:lnTo>
                  <a:lnTo>
                    <a:pt x="611" y="612"/>
                  </a:lnTo>
                  <a:lnTo>
                    <a:pt x="633" y="611"/>
                  </a:lnTo>
                  <a:lnTo>
                    <a:pt x="637" y="607"/>
                  </a:lnTo>
                  <a:lnTo>
                    <a:pt x="641" y="604"/>
                  </a:lnTo>
                  <a:lnTo>
                    <a:pt x="646" y="602"/>
                  </a:lnTo>
                  <a:lnTo>
                    <a:pt x="649" y="598"/>
                  </a:lnTo>
                  <a:lnTo>
                    <a:pt x="645" y="593"/>
                  </a:lnTo>
                  <a:lnTo>
                    <a:pt x="639" y="591"/>
                  </a:lnTo>
                  <a:lnTo>
                    <a:pt x="634" y="589"/>
                  </a:lnTo>
                  <a:lnTo>
                    <a:pt x="633" y="583"/>
                  </a:lnTo>
                  <a:lnTo>
                    <a:pt x="640" y="578"/>
                  </a:lnTo>
                  <a:lnTo>
                    <a:pt x="647" y="576"/>
                  </a:lnTo>
                  <a:lnTo>
                    <a:pt x="656" y="575"/>
                  </a:lnTo>
                  <a:lnTo>
                    <a:pt x="664" y="577"/>
                  </a:lnTo>
                  <a:lnTo>
                    <a:pt x="671" y="584"/>
                  </a:lnTo>
                  <a:lnTo>
                    <a:pt x="675" y="592"/>
                  </a:lnTo>
                  <a:lnTo>
                    <a:pt x="676" y="600"/>
                  </a:lnTo>
                  <a:lnTo>
                    <a:pt x="675" y="608"/>
                  </a:lnTo>
                  <a:lnTo>
                    <a:pt x="674" y="619"/>
                  </a:lnTo>
                  <a:lnTo>
                    <a:pt x="668" y="628"/>
                  </a:lnTo>
                  <a:lnTo>
                    <a:pt x="657" y="636"/>
                  </a:lnTo>
                  <a:lnTo>
                    <a:pt x="645" y="643"/>
                  </a:lnTo>
                  <a:lnTo>
                    <a:pt x="630" y="644"/>
                  </a:lnTo>
                  <a:lnTo>
                    <a:pt x="616" y="643"/>
                  </a:lnTo>
                  <a:lnTo>
                    <a:pt x="602" y="641"/>
                  </a:lnTo>
                  <a:lnTo>
                    <a:pt x="590" y="637"/>
                  </a:lnTo>
                  <a:lnTo>
                    <a:pt x="577" y="631"/>
                  </a:lnTo>
                  <a:lnTo>
                    <a:pt x="565" y="627"/>
                  </a:lnTo>
                  <a:lnTo>
                    <a:pt x="556" y="620"/>
                  </a:lnTo>
                  <a:lnTo>
                    <a:pt x="547" y="614"/>
                  </a:lnTo>
                  <a:lnTo>
                    <a:pt x="554" y="636"/>
                  </a:lnTo>
                  <a:lnTo>
                    <a:pt x="562" y="658"/>
                  </a:lnTo>
                  <a:lnTo>
                    <a:pt x="571" y="679"/>
                  </a:lnTo>
                  <a:lnTo>
                    <a:pt x="581" y="701"/>
                  </a:lnTo>
                  <a:lnTo>
                    <a:pt x="593" y="721"/>
                  </a:lnTo>
                  <a:lnTo>
                    <a:pt x="605" y="743"/>
                  </a:lnTo>
                  <a:lnTo>
                    <a:pt x="617" y="764"/>
                  </a:lnTo>
                  <a:lnTo>
                    <a:pt x="631" y="784"/>
                  </a:lnTo>
                  <a:lnTo>
                    <a:pt x="615" y="8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24"/>
            <p:cNvSpPr>
              <a:spLocks/>
            </p:cNvSpPr>
            <p:nvPr/>
          </p:nvSpPr>
          <p:spPr bwMode="auto">
            <a:xfrm>
              <a:off x="5842" y="3086"/>
              <a:ext cx="130" cy="250"/>
            </a:xfrm>
            <a:custGeom>
              <a:avLst/>
              <a:gdLst>
                <a:gd name="T0" fmla="*/ 124 w 260"/>
                <a:gd name="T1" fmla="*/ 76 h 501"/>
                <a:gd name="T2" fmla="*/ 130 w 260"/>
                <a:gd name="T3" fmla="*/ 123 h 501"/>
                <a:gd name="T4" fmla="*/ 125 w 260"/>
                <a:gd name="T5" fmla="*/ 169 h 501"/>
                <a:gd name="T6" fmla="*/ 107 w 260"/>
                <a:gd name="T7" fmla="*/ 212 h 501"/>
                <a:gd name="T8" fmla="*/ 88 w 260"/>
                <a:gd name="T9" fmla="*/ 235 h 501"/>
                <a:gd name="T10" fmla="*/ 72 w 260"/>
                <a:gd name="T11" fmla="*/ 243 h 501"/>
                <a:gd name="T12" fmla="*/ 56 w 260"/>
                <a:gd name="T13" fmla="*/ 249 h 501"/>
                <a:gd name="T14" fmla="*/ 44 w 260"/>
                <a:gd name="T15" fmla="*/ 250 h 501"/>
                <a:gd name="T16" fmla="*/ 44 w 260"/>
                <a:gd name="T17" fmla="*/ 246 h 501"/>
                <a:gd name="T18" fmla="*/ 54 w 260"/>
                <a:gd name="T19" fmla="*/ 237 h 501"/>
                <a:gd name="T20" fmla="*/ 70 w 260"/>
                <a:gd name="T21" fmla="*/ 226 h 501"/>
                <a:gd name="T22" fmla="*/ 84 w 260"/>
                <a:gd name="T23" fmla="*/ 215 h 501"/>
                <a:gd name="T24" fmla="*/ 94 w 260"/>
                <a:gd name="T25" fmla="*/ 194 h 501"/>
                <a:gd name="T26" fmla="*/ 103 w 260"/>
                <a:gd name="T27" fmla="*/ 159 h 501"/>
                <a:gd name="T28" fmla="*/ 106 w 260"/>
                <a:gd name="T29" fmla="*/ 123 h 501"/>
                <a:gd name="T30" fmla="*/ 103 w 260"/>
                <a:gd name="T31" fmla="*/ 87 h 501"/>
                <a:gd name="T32" fmla="*/ 98 w 260"/>
                <a:gd name="T33" fmla="*/ 65 h 501"/>
                <a:gd name="T34" fmla="*/ 95 w 260"/>
                <a:gd name="T35" fmla="*/ 55 h 501"/>
                <a:gd name="T36" fmla="*/ 91 w 260"/>
                <a:gd name="T37" fmla="*/ 46 h 501"/>
                <a:gd name="T38" fmla="*/ 85 w 260"/>
                <a:gd name="T39" fmla="*/ 39 h 501"/>
                <a:gd name="T40" fmla="*/ 70 w 260"/>
                <a:gd name="T41" fmla="*/ 26 h 501"/>
                <a:gd name="T42" fmla="*/ 44 w 260"/>
                <a:gd name="T43" fmla="*/ 16 h 501"/>
                <a:gd name="T44" fmla="*/ 19 w 260"/>
                <a:gd name="T45" fmla="*/ 12 h 501"/>
                <a:gd name="T46" fmla="*/ 3 w 260"/>
                <a:gd name="T47" fmla="*/ 12 h 501"/>
                <a:gd name="T48" fmla="*/ 8 w 260"/>
                <a:gd name="T49" fmla="*/ 6 h 501"/>
                <a:gd name="T50" fmla="*/ 27 w 260"/>
                <a:gd name="T51" fmla="*/ 0 h 501"/>
                <a:gd name="T52" fmla="*/ 46 w 260"/>
                <a:gd name="T53" fmla="*/ 1 h 501"/>
                <a:gd name="T54" fmla="*/ 65 w 260"/>
                <a:gd name="T55" fmla="*/ 6 h 501"/>
                <a:gd name="T56" fmla="*/ 80 w 260"/>
                <a:gd name="T57" fmla="*/ 14 h 501"/>
                <a:gd name="T58" fmla="*/ 92 w 260"/>
                <a:gd name="T59" fmla="*/ 23 h 501"/>
                <a:gd name="T60" fmla="*/ 103 w 260"/>
                <a:gd name="T61" fmla="*/ 36 h 501"/>
                <a:gd name="T62" fmla="*/ 113 w 260"/>
                <a:gd name="T63" fmla="*/ 48 h 5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60" h="501">
                  <a:moveTo>
                    <a:pt x="232" y="111"/>
                  </a:moveTo>
                  <a:lnTo>
                    <a:pt x="248" y="153"/>
                  </a:lnTo>
                  <a:lnTo>
                    <a:pt x="257" y="198"/>
                  </a:lnTo>
                  <a:lnTo>
                    <a:pt x="260" y="246"/>
                  </a:lnTo>
                  <a:lnTo>
                    <a:pt x="258" y="293"/>
                  </a:lnTo>
                  <a:lnTo>
                    <a:pt x="249" y="339"/>
                  </a:lnTo>
                  <a:lnTo>
                    <a:pt x="234" y="384"/>
                  </a:lnTo>
                  <a:lnTo>
                    <a:pt x="213" y="424"/>
                  </a:lnTo>
                  <a:lnTo>
                    <a:pt x="186" y="461"/>
                  </a:lnTo>
                  <a:lnTo>
                    <a:pt x="175" y="470"/>
                  </a:lnTo>
                  <a:lnTo>
                    <a:pt x="160" y="478"/>
                  </a:lnTo>
                  <a:lnTo>
                    <a:pt x="144" y="486"/>
                  </a:lnTo>
                  <a:lnTo>
                    <a:pt x="127" y="493"/>
                  </a:lnTo>
                  <a:lnTo>
                    <a:pt x="111" y="498"/>
                  </a:lnTo>
                  <a:lnTo>
                    <a:pt x="97" y="501"/>
                  </a:lnTo>
                  <a:lnTo>
                    <a:pt x="87" y="501"/>
                  </a:lnTo>
                  <a:lnTo>
                    <a:pt x="82" y="499"/>
                  </a:lnTo>
                  <a:lnTo>
                    <a:pt x="87" y="493"/>
                  </a:lnTo>
                  <a:lnTo>
                    <a:pt x="96" y="485"/>
                  </a:lnTo>
                  <a:lnTo>
                    <a:pt x="108" y="475"/>
                  </a:lnTo>
                  <a:lnTo>
                    <a:pt x="123" y="464"/>
                  </a:lnTo>
                  <a:lnTo>
                    <a:pt x="140" y="453"/>
                  </a:lnTo>
                  <a:lnTo>
                    <a:pt x="154" y="441"/>
                  </a:lnTo>
                  <a:lnTo>
                    <a:pt x="167" y="430"/>
                  </a:lnTo>
                  <a:lnTo>
                    <a:pt x="175" y="421"/>
                  </a:lnTo>
                  <a:lnTo>
                    <a:pt x="188" y="388"/>
                  </a:lnTo>
                  <a:lnTo>
                    <a:pt x="198" y="355"/>
                  </a:lnTo>
                  <a:lnTo>
                    <a:pt x="205" y="319"/>
                  </a:lnTo>
                  <a:lnTo>
                    <a:pt x="210" y="284"/>
                  </a:lnTo>
                  <a:lnTo>
                    <a:pt x="212" y="247"/>
                  </a:lnTo>
                  <a:lnTo>
                    <a:pt x="210" y="210"/>
                  </a:lnTo>
                  <a:lnTo>
                    <a:pt x="206" y="174"/>
                  </a:lnTo>
                  <a:lnTo>
                    <a:pt x="198" y="140"/>
                  </a:lnTo>
                  <a:lnTo>
                    <a:pt x="196" y="130"/>
                  </a:lnTo>
                  <a:lnTo>
                    <a:pt x="194" y="120"/>
                  </a:lnTo>
                  <a:lnTo>
                    <a:pt x="190" y="111"/>
                  </a:lnTo>
                  <a:lnTo>
                    <a:pt x="186" y="103"/>
                  </a:lnTo>
                  <a:lnTo>
                    <a:pt x="181" y="93"/>
                  </a:lnTo>
                  <a:lnTo>
                    <a:pt x="175" y="85"/>
                  </a:lnTo>
                  <a:lnTo>
                    <a:pt x="169" y="78"/>
                  </a:lnTo>
                  <a:lnTo>
                    <a:pt x="163" y="70"/>
                  </a:lnTo>
                  <a:lnTo>
                    <a:pt x="140" y="53"/>
                  </a:lnTo>
                  <a:lnTo>
                    <a:pt x="114" y="40"/>
                  </a:lnTo>
                  <a:lnTo>
                    <a:pt x="87" y="32"/>
                  </a:lnTo>
                  <a:lnTo>
                    <a:pt x="61" y="27"/>
                  </a:lnTo>
                  <a:lnTo>
                    <a:pt x="37" y="24"/>
                  </a:lnTo>
                  <a:lnTo>
                    <a:pt x="17" y="24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16" y="13"/>
                  </a:lnTo>
                  <a:lnTo>
                    <a:pt x="34" y="6"/>
                  </a:lnTo>
                  <a:lnTo>
                    <a:pt x="53" y="1"/>
                  </a:lnTo>
                  <a:lnTo>
                    <a:pt x="73" y="0"/>
                  </a:lnTo>
                  <a:lnTo>
                    <a:pt x="92" y="2"/>
                  </a:lnTo>
                  <a:lnTo>
                    <a:pt x="112" y="6"/>
                  </a:lnTo>
                  <a:lnTo>
                    <a:pt x="130" y="12"/>
                  </a:lnTo>
                  <a:lnTo>
                    <a:pt x="148" y="19"/>
                  </a:lnTo>
                  <a:lnTo>
                    <a:pt x="160" y="28"/>
                  </a:lnTo>
                  <a:lnTo>
                    <a:pt x="173" y="37"/>
                  </a:lnTo>
                  <a:lnTo>
                    <a:pt x="184" y="47"/>
                  </a:lnTo>
                  <a:lnTo>
                    <a:pt x="196" y="59"/>
                  </a:lnTo>
                  <a:lnTo>
                    <a:pt x="206" y="72"/>
                  </a:lnTo>
                  <a:lnTo>
                    <a:pt x="216" y="84"/>
                  </a:lnTo>
                  <a:lnTo>
                    <a:pt x="225" y="97"/>
                  </a:lnTo>
                  <a:lnTo>
                    <a:pt x="23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25"/>
            <p:cNvSpPr>
              <a:spLocks/>
            </p:cNvSpPr>
            <p:nvPr/>
          </p:nvSpPr>
          <p:spPr bwMode="auto">
            <a:xfrm>
              <a:off x="5077" y="3115"/>
              <a:ext cx="321" cy="350"/>
            </a:xfrm>
            <a:custGeom>
              <a:avLst/>
              <a:gdLst>
                <a:gd name="T0" fmla="*/ 321 w 641"/>
                <a:gd name="T1" fmla="*/ 2 h 699"/>
                <a:gd name="T2" fmla="*/ 321 w 641"/>
                <a:gd name="T3" fmla="*/ 54 h 699"/>
                <a:gd name="T4" fmla="*/ 321 w 641"/>
                <a:gd name="T5" fmla="*/ 167 h 699"/>
                <a:gd name="T6" fmla="*/ 319 w 641"/>
                <a:gd name="T7" fmla="*/ 282 h 699"/>
                <a:gd name="T8" fmla="*/ 315 w 641"/>
                <a:gd name="T9" fmla="*/ 334 h 699"/>
                <a:gd name="T10" fmla="*/ 312 w 641"/>
                <a:gd name="T11" fmla="*/ 334 h 699"/>
                <a:gd name="T12" fmla="*/ 304 w 641"/>
                <a:gd name="T13" fmla="*/ 335 h 699"/>
                <a:gd name="T14" fmla="*/ 292 w 641"/>
                <a:gd name="T15" fmla="*/ 336 h 699"/>
                <a:gd name="T16" fmla="*/ 275 w 641"/>
                <a:gd name="T17" fmla="*/ 337 h 699"/>
                <a:gd name="T18" fmla="*/ 256 w 641"/>
                <a:gd name="T19" fmla="*/ 338 h 699"/>
                <a:gd name="T20" fmla="*/ 233 w 641"/>
                <a:gd name="T21" fmla="*/ 339 h 699"/>
                <a:gd name="T22" fmla="*/ 210 w 641"/>
                <a:gd name="T23" fmla="*/ 341 h 699"/>
                <a:gd name="T24" fmla="*/ 184 w 641"/>
                <a:gd name="T25" fmla="*/ 342 h 699"/>
                <a:gd name="T26" fmla="*/ 159 w 641"/>
                <a:gd name="T27" fmla="*/ 344 h 699"/>
                <a:gd name="T28" fmla="*/ 133 w 641"/>
                <a:gd name="T29" fmla="*/ 345 h 699"/>
                <a:gd name="T30" fmla="*/ 108 w 641"/>
                <a:gd name="T31" fmla="*/ 347 h 699"/>
                <a:gd name="T32" fmla="*/ 85 w 641"/>
                <a:gd name="T33" fmla="*/ 348 h 699"/>
                <a:gd name="T34" fmla="*/ 64 w 641"/>
                <a:gd name="T35" fmla="*/ 349 h 699"/>
                <a:gd name="T36" fmla="*/ 44 w 641"/>
                <a:gd name="T37" fmla="*/ 349 h 699"/>
                <a:gd name="T38" fmla="*/ 29 w 641"/>
                <a:gd name="T39" fmla="*/ 350 h 699"/>
                <a:gd name="T40" fmla="*/ 17 w 641"/>
                <a:gd name="T41" fmla="*/ 350 h 699"/>
                <a:gd name="T42" fmla="*/ 0 w 641"/>
                <a:gd name="T43" fmla="*/ 0 h 699"/>
                <a:gd name="T44" fmla="*/ 321 w 641"/>
                <a:gd name="T45" fmla="*/ 2 h 6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41" h="699">
                  <a:moveTo>
                    <a:pt x="641" y="3"/>
                  </a:moveTo>
                  <a:lnTo>
                    <a:pt x="641" y="107"/>
                  </a:lnTo>
                  <a:lnTo>
                    <a:pt x="641" y="334"/>
                  </a:lnTo>
                  <a:lnTo>
                    <a:pt x="638" y="563"/>
                  </a:lnTo>
                  <a:lnTo>
                    <a:pt x="629" y="668"/>
                  </a:lnTo>
                  <a:lnTo>
                    <a:pt x="623" y="668"/>
                  </a:lnTo>
                  <a:lnTo>
                    <a:pt x="607" y="669"/>
                  </a:lnTo>
                  <a:lnTo>
                    <a:pt x="583" y="672"/>
                  </a:lnTo>
                  <a:lnTo>
                    <a:pt x="549" y="673"/>
                  </a:lnTo>
                  <a:lnTo>
                    <a:pt x="511" y="676"/>
                  </a:lnTo>
                  <a:lnTo>
                    <a:pt x="466" y="678"/>
                  </a:lnTo>
                  <a:lnTo>
                    <a:pt x="419" y="682"/>
                  </a:lnTo>
                  <a:lnTo>
                    <a:pt x="368" y="684"/>
                  </a:lnTo>
                  <a:lnTo>
                    <a:pt x="318" y="688"/>
                  </a:lnTo>
                  <a:lnTo>
                    <a:pt x="266" y="690"/>
                  </a:lnTo>
                  <a:lnTo>
                    <a:pt x="216" y="693"/>
                  </a:lnTo>
                  <a:lnTo>
                    <a:pt x="169" y="696"/>
                  </a:lnTo>
                  <a:lnTo>
                    <a:pt x="127" y="697"/>
                  </a:lnTo>
                  <a:lnTo>
                    <a:pt x="88" y="698"/>
                  </a:lnTo>
                  <a:lnTo>
                    <a:pt x="57" y="699"/>
                  </a:lnTo>
                  <a:lnTo>
                    <a:pt x="34" y="699"/>
                  </a:lnTo>
                  <a:lnTo>
                    <a:pt x="0" y="0"/>
                  </a:lnTo>
                  <a:lnTo>
                    <a:pt x="64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26"/>
            <p:cNvSpPr>
              <a:spLocks/>
            </p:cNvSpPr>
            <p:nvPr/>
          </p:nvSpPr>
          <p:spPr bwMode="auto">
            <a:xfrm>
              <a:off x="5787" y="3111"/>
              <a:ext cx="117" cy="218"/>
            </a:xfrm>
            <a:custGeom>
              <a:avLst/>
              <a:gdLst>
                <a:gd name="T0" fmla="*/ 69 w 233"/>
                <a:gd name="T1" fmla="*/ 90 h 434"/>
                <a:gd name="T2" fmla="*/ 61 w 233"/>
                <a:gd name="T3" fmla="*/ 114 h 434"/>
                <a:gd name="T4" fmla="*/ 46 w 233"/>
                <a:gd name="T5" fmla="*/ 134 h 434"/>
                <a:gd name="T6" fmla="*/ 37 w 233"/>
                <a:gd name="T7" fmla="*/ 138 h 434"/>
                <a:gd name="T8" fmla="*/ 26 w 233"/>
                <a:gd name="T9" fmla="*/ 138 h 434"/>
                <a:gd name="T10" fmla="*/ 18 w 233"/>
                <a:gd name="T11" fmla="*/ 140 h 434"/>
                <a:gd name="T12" fmla="*/ 26 w 233"/>
                <a:gd name="T13" fmla="*/ 146 h 434"/>
                <a:gd name="T14" fmla="*/ 36 w 233"/>
                <a:gd name="T15" fmla="*/ 150 h 434"/>
                <a:gd name="T16" fmla="*/ 49 w 233"/>
                <a:gd name="T17" fmla="*/ 149 h 434"/>
                <a:gd name="T18" fmla="*/ 64 w 233"/>
                <a:gd name="T19" fmla="*/ 148 h 434"/>
                <a:gd name="T20" fmla="*/ 73 w 233"/>
                <a:gd name="T21" fmla="*/ 151 h 434"/>
                <a:gd name="T22" fmla="*/ 70 w 233"/>
                <a:gd name="T23" fmla="*/ 172 h 434"/>
                <a:gd name="T24" fmla="*/ 56 w 233"/>
                <a:gd name="T25" fmla="*/ 190 h 434"/>
                <a:gd name="T26" fmla="*/ 50 w 233"/>
                <a:gd name="T27" fmla="*/ 201 h 434"/>
                <a:gd name="T28" fmla="*/ 65 w 233"/>
                <a:gd name="T29" fmla="*/ 201 h 434"/>
                <a:gd name="T30" fmla="*/ 79 w 233"/>
                <a:gd name="T31" fmla="*/ 195 h 434"/>
                <a:gd name="T32" fmla="*/ 90 w 233"/>
                <a:gd name="T33" fmla="*/ 187 h 434"/>
                <a:gd name="T34" fmla="*/ 100 w 233"/>
                <a:gd name="T35" fmla="*/ 175 h 434"/>
                <a:gd name="T36" fmla="*/ 112 w 233"/>
                <a:gd name="T37" fmla="*/ 165 h 434"/>
                <a:gd name="T38" fmla="*/ 117 w 233"/>
                <a:gd name="T39" fmla="*/ 180 h 434"/>
                <a:gd name="T40" fmla="*/ 104 w 233"/>
                <a:gd name="T41" fmla="*/ 199 h 434"/>
                <a:gd name="T42" fmla="*/ 81 w 233"/>
                <a:gd name="T43" fmla="*/ 212 h 434"/>
                <a:gd name="T44" fmla="*/ 55 w 233"/>
                <a:gd name="T45" fmla="*/ 218 h 434"/>
                <a:gd name="T46" fmla="*/ 43 w 233"/>
                <a:gd name="T47" fmla="*/ 213 h 434"/>
                <a:gd name="T48" fmla="*/ 30 w 233"/>
                <a:gd name="T49" fmla="*/ 206 h 434"/>
                <a:gd name="T50" fmla="*/ 24 w 233"/>
                <a:gd name="T51" fmla="*/ 197 h 434"/>
                <a:gd name="T52" fmla="*/ 31 w 233"/>
                <a:gd name="T53" fmla="*/ 194 h 434"/>
                <a:gd name="T54" fmla="*/ 39 w 233"/>
                <a:gd name="T55" fmla="*/ 193 h 434"/>
                <a:gd name="T56" fmla="*/ 52 w 233"/>
                <a:gd name="T57" fmla="*/ 180 h 434"/>
                <a:gd name="T58" fmla="*/ 52 w 233"/>
                <a:gd name="T59" fmla="*/ 168 h 434"/>
                <a:gd name="T60" fmla="*/ 34 w 233"/>
                <a:gd name="T61" fmla="*/ 165 h 434"/>
                <a:gd name="T62" fmla="*/ 17 w 233"/>
                <a:gd name="T63" fmla="*/ 156 h 434"/>
                <a:gd name="T64" fmla="*/ 1 w 233"/>
                <a:gd name="T65" fmla="*/ 131 h 434"/>
                <a:gd name="T66" fmla="*/ 7 w 233"/>
                <a:gd name="T67" fmla="*/ 110 h 434"/>
                <a:gd name="T68" fmla="*/ 11 w 233"/>
                <a:gd name="T69" fmla="*/ 120 h 434"/>
                <a:gd name="T70" fmla="*/ 17 w 233"/>
                <a:gd name="T71" fmla="*/ 129 h 434"/>
                <a:gd name="T72" fmla="*/ 27 w 233"/>
                <a:gd name="T73" fmla="*/ 129 h 434"/>
                <a:gd name="T74" fmla="*/ 34 w 233"/>
                <a:gd name="T75" fmla="*/ 129 h 434"/>
                <a:gd name="T76" fmla="*/ 41 w 233"/>
                <a:gd name="T77" fmla="*/ 125 h 434"/>
                <a:gd name="T78" fmla="*/ 44 w 233"/>
                <a:gd name="T79" fmla="*/ 75 h 434"/>
                <a:gd name="T80" fmla="*/ 33 w 233"/>
                <a:gd name="T81" fmla="*/ 26 h 434"/>
                <a:gd name="T82" fmla="*/ 59 w 233"/>
                <a:gd name="T83" fmla="*/ 8 h 434"/>
                <a:gd name="T84" fmla="*/ 67 w 233"/>
                <a:gd name="T85" fmla="*/ 74 h 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33" h="434">
                  <a:moveTo>
                    <a:pt x="133" y="147"/>
                  </a:moveTo>
                  <a:lnTo>
                    <a:pt x="137" y="164"/>
                  </a:lnTo>
                  <a:lnTo>
                    <a:pt x="137" y="180"/>
                  </a:lnTo>
                  <a:lnTo>
                    <a:pt x="135" y="196"/>
                  </a:lnTo>
                  <a:lnTo>
                    <a:pt x="130" y="211"/>
                  </a:lnTo>
                  <a:lnTo>
                    <a:pt x="122" y="226"/>
                  </a:lnTo>
                  <a:lnTo>
                    <a:pt x="114" y="240"/>
                  </a:lnTo>
                  <a:lnTo>
                    <a:pt x="104" y="253"/>
                  </a:lnTo>
                  <a:lnTo>
                    <a:pt x="92" y="266"/>
                  </a:lnTo>
                  <a:lnTo>
                    <a:pt x="86" y="270"/>
                  </a:lnTo>
                  <a:lnTo>
                    <a:pt x="79" y="272"/>
                  </a:lnTo>
                  <a:lnTo>
                    <a:pt x="74" y="274"/>
                  </a:lnTo>
                  <a:lnTo>
                    <a:pt x="67" y="275"/>
                  </a:lnTo>
                  <a:lnTo>
                    <a:pt x="60" y="275"/>
                  </a:lnTo>
                  <a:lnTo>
                    <a:pt x="52" y="275"/>
                  </a:lnTo>
                  <a:lnTo>
                    <a:pt x="41" y="275"/>
                  </a:lnTo>
                  <a:lnTo>
                    <a:pt x="31" y="273"/>
                  </a:lnTo>
                  <a:lnTo>
                    <a:pt x="36" y="279"/>
                  </a:lnTo>
                  <a:lnTo>
                    <a:pt x="40" y="283"/>
                  </a:lnTo>
                  <a:lnTo>
                    <a:pt x="46" y="288"/>
                  </a:lnTo>
                  <a:lnTo>
                    <a:pt x="52" y="291"/>
                  </a:lnTo>
                  <a:lnTo>
                    <a:pt x="59" y="295"/>
                  </a:lnTo>
                  <a:lnTo>
                    <a:pt x="66" y="297"/>
                  </a:lnTo>
                  <a:lnTo>
                    <a:pt x="72" y="298"/>
                  </a:lnTo>
                  <a:lnTo>
                    <a:pt x="79" y="300"/>
                  </a:lnTo>
                  <a:lnTo>
                    <a:pt x="87" y="298"/>
                  </a:lnTo>
                  <a:lnTo>
                    <a:pt x="97" y="296"/>
                  </a:lnTo>
                  <a:lnTo>
                    <a:pt x="107" y="295"/>
                  </a:lnTo>
                  <a:lnTo>
                    <a:pt x="117" y="295"/>
                  </a:lnTo>
                  <a:lnTo>
                    <a:pt x="128" y="295"/>
                  </a:lnTo>
                  <a:lnTo>
                    <a:pt x="136" y="295"/>
                  </a:lnTo>
                  <a:lnTo>
                    <a:pt x="143" y="297"/>
                  </a:lnTo>
                  <a:lnTo>
                    <a:pt x="146" y="300"/>
                  </a:lnTo>
                  <a:lnTo>
                    <a:pt x="146" y="316"/>
                  </a:lnTo>
                  <a:lnTo>
                    <a:pt x="144" y="329"/>
                  </a:lnTo>
                  <a:lnTo>
                    <a:pt x="139" y="343"/>
                  </a:lnTo>
                  <a:lnTo>
                    <a:pt x="131" y="356"/>
                  </a:lnTo>
                  <a:lnTo>
                    <a:pt x="122" y="369"/>
                  </a:lnTo>
                  <a:lnTo>
                    <a:pt x="112" y="379"/>
                  </a:lnTo>
                  <a:lnTo>
                    <a:pt x="101" y="388"/>
                  </a:lnTo>
                  <a:lnTo>
                    <a:pt x="90" y="396"/>
                  </a:lnTo>
                  <a:lnTo>
                    <a:pt x="99" y="400"/>
                  </a:lnTo>
                  <a:lnTo>
                    <a:pt x="109" y="401"/>
                  </a:lnTo>
                  <a:lnTo>
                    <a:pt x="120" y="401"/>
                  </a:lnTo>
                  <a:lnTo>
                    <a:pt x="129" y="400"/>
                  </a:lnTo>
                  <a:lnTo>
                    <a:pt x="139" y="397"/>
                  </a:lnTo>
                  <a:lnTo>
                    <a:pt x="148" y="394"/>
                  </a:lnTo>
                  <a:lnTo>
                    <a:pt x="158" y="389"/>
                  </a:lnTo>
                  <a:lnTo>
                    <a:pt x="166" y="385"/>
                  </a:lnTo>
                  <a:lnTo>
                    <a:pt x="174" y="379"/>
                  </a:lnTo>
                  <a:lnTo>
                    <a:pt x="180" y="372"/>
                  </a:lnTo>
                  <a:lnTo>
                    <a:pt x="186" y="364"/>
                  </a:lnTo>
                  <a:lnTo>
                    <a:pt x="192" y="356"/>
                  </a:lnTo>
                  <a:lnTo>
                    <a:pt x="199" y="348"/>
                  </a:lnTo>
                  <a:lnTo>
                    <a:pt x="206" y="340"/>
                  </a:lnTo>
                  <a:lnTo>
                    <a:pt x="214" y="334"/>
                  </a:lnTo>
                  <a:lnTo>
                    <a:pt x="224" y="329"/>
                  </a:lnTo>
                  <a:lnTo>
                    <a:pt x="229" y="339"/>
                  </a:lnTo>
                  <a:lnTo>
                    <a:pt x="233" y="349"/>
                  </a:lnTo>
                  <a:lnTo>
                    <a:pt x="233" y="358"/>
                  </a:lnTo>
                  <a:lnTo>
                    <a:pt x="230" y="369"/>
                  </a:lnTo>
                  <a:lnTo>
                    <a:pt x="220" y="385"/>
                  </a:lnTo>
                  <a:lnTo>
                    <a:pt x="207" y="397"/>
                  </a:lnTo>
                  <a:lnTo>
                    <a:pt x="193" y="408"/>
                  </a:lnTo>
                  <a:lnTo>
                    <a:pt x="178" y="416"/>
                  </a:lnTo>
                  <a:lnTo>
                    <a:pt x="161" y="423"/>
                  </a:lnTo>
                  <a:lnTo>
                    <a:pt x="144" y="427"/>
                  </a:lnTo>
                  <a:lnTo>
                    <a:pt x="127" y="431"/>
                  </a:lnTo>
                  <a:lnTo>
                    <a:pt x="109" y="434"/>
                  </a:lnTo>
                  <a:lnTo>
                    <a:pt x="101" y="431"/>
                  </a:lnTo>
                  <a:lnTo>
                    <a:pt x="93" y="427"/>
                  </a:lnTo>
                  <a:lnTo>
                    <a:pt x="85" y="424"/>
                  </a:lnTo>
                  <a:lnTo>
                    <a:pt x="76" y="420"/>
                  </a:lnTo>
                  <a:lnTo>
                    <a:pt x="68" y="417"/>
                  </a:lnTo>
                  <a:lnTo>
                    <a:pt x="60" y="411"/>
                  </a:lnTo>
                  <a:lnTo>
                    <a:pt x="53" y="406"/>
                  </a:lnTo>
                  <a:lnTo>
                    <a:pt x="46" y="397"/>
                  </a:lnTo>
                  <a:lnTo>
                    <a:pt x="48" y="393"/>
                  </a:lnTo>
                  <a:lnTo>
                    <a:pt x="52" y="391"/>
                  </a:lnTo>
                  <a:lnTo>
                    <a:pt x="56" y="388"/>
                  </a:lnTo>
                  <a:lnTo>
                    <a:pt x="61" y="387"/>
                  </a:lnTo>
                  <a:lnTo>
                    <a:pt x="67" y="386"/>
                  </a:lnTo>
                  <a:lnTo>
                    <a:pt x="72" y="385"/>
                  </a:lnTo>
                  <a:lnTo>
                    <a:pt x="77" y="384"/>
                  </a:lnTo>
                  <a:lnTo>
                    <a:pt x="82" y="381"/>
                  </a:lnTo>
                  <a:lnTo>
                    <a:pt x="93" y="370"/>
                  </a:lnTo>
                  <a:lnTo>
                    <a:pt x="104" y="358"/>
                  </a:lnTo>
                  <a:lnTo>
                    <a:pt x="112" y="346"/>
                  </a:lnTo>
                  <a:lnTo>
                    <a:pt x="115" y="332"/>
                  </a:lnTo>
                  <a:lnTo>
                    <a:pt x="104" y="335"/>
                  </a:lnTo>
                  <a:lnTo>
                    <a:pt x="91" y="335"/>
                  </a:lnTo>
                  <a:lnTo>
                    <a:pt x="79" y="334"/>
                  </a:lnTo>
                  <a:lnTo>
                    <a:pt x="68" y="329"/>
                  </a:lnTo>
                  <a:lnTo>
                    <a:pt x="56" y="325"/>
                  </a:lnTo>
                  <a:lnTo>
                    <a:pt x="45" y="318"/>
                  </a:lnTo>
                  <a:lnTo>
                    <a:pt x="34" y="310"/>
                  </a:lnTo>
                  <a:lnTo>
                    <a:pt x="24" y="301"/>
                  </a:lnTo>
                  <a:lnTo>
                    <a:pt x="10" y="282"/>
                  </a:lnTo>
                  <a:lnTo>
                    <a:pt x="2" y="260"/>
                  </a:lnTo>
                  <a:lnTo>
                    <a:pt x="0" y="237"/>
                  </a:lnTo>
                  <a:lnTo>
                    <a:pt x="6" y="215"/>
                  </a:lnTo>
                  <a:lnTo>
                    <a:pt x="13" y="218"/>
                  </a:lnTo>
                  <a:lnTo>
                    <a:pt x="16" y="223"/>
                  </a:lnTo>
                  <a:lnTo>
                    <a:pt x="18" y="230"/>
                  </a:lnTo>
                  <a:lnTo>
                    <a:pt x="21" y="238"/>
                  </a:lnTo>
                  <a:lnTo>
                    <a:pt x="23" y="245"/>
                  </a:lnTo>
                  <a:lnTo>
                    <a:pt x="28" y="252"/>
                  </a:lnTo>
                  <a:lnTo>
                    <a:pt x="33" y="256"/>
                  </a:lnTo>
                  <a:lnTo>
                    <a:pt x="44" y="257"/>
                  </a:lnTo>
                  <a:lnTo>
                    <a:pt x="48" y="257"/>
                  </a:lnTo>
                  <a:lnTo>
                    <a:pt x="53" y="257"/>
                  </a:lnTo>
                  <a:lnTo>
                    <a:pt x="57" y="257"/>
                  </a:lnTo>
                  <a:lnTo>
                    <a:pt x="63" y="257"/>
                  </a:lnTo>
                  <a:lnTo>
                    <a:pt x="68" y="256"/>
                  </a:lnTo>
                  <a:lnTo>
                    <a:pt x="74" y="253"/>
                  </a:lnTo>
                  <a:lnTo>
                    <a:pt x="78" y="251"/>
                  </a:lnTo>
                  <a:lnTo>
                    <a:pt x="82" y="248"/>
                  </a:lnTo>
                  <a:lnTo>
                    <a:pt x="97" y="215"/>
                  </a:lnTo>
                  <a:lnTo>
                    <a:pt x="97" y="182"/>
                  </a:lnTo>
                  <a:lnTo>
                    <a:pt x="87" y="149"/>
                  </a:lnTo>
                  <a:lnTo>
                    <a:pt x="75" y="114"/>
                  </a:lnTo>
                  <a:lnTo>
                    <a:pt x="66" y="82"/>
                  </a:lnTo>
                  <a:lnTo>
                    <a:pt x="66" y="51"/>
                  </a:lnTo>
                  <a:lnTo>
                    <a:pt x="79" y="23"/>
                  </a:lnTo>
                  <a:lnTo>
                    <a:pt x="115" y="0"/>
                  </a:lnTo>
                  <a:lnTo>
                    <a:pt x="117" y="16"/>
                  </a:lnTo>
                  <a:lnTo>
                    <a:pt x="122" y="56"/>
                  </a:lnTo>
                  <a:lnTo>
                    <a:pt x="128" y="105"/>
                  </a:lnTo>
                  <a:lnTo>
                    <a:pt x="133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27"/>
            <p:cNvSpPr>
              <a:spLocks/>
            </p:cNvSpPr>
            <p:nvPr/>
          </p:nvSpPr>
          <p:spPr bwMode="auto">
            <a:xfrm>
              <a:off x="5095" y="3125"/>
              <a:ext cx="289" cy="328"/>
            </a:xfrm>
            <a:custGeom>
              <a:avLst/>
              <a:gdLst>
                <a:gd name="T0" fmla="*/ 284 w 578"/>
                <a:gd name="T1" fmla="*/ 312 h 654"/>
                <a:gd name="T2" fmla="*/ 273 w 578"/>
                <a:gd name="T3" fmla="*/ 313 h 654"/>
                <a:gd name="T4" fmla="*/ 259 w 578"/>
                <a:gd name="T5" fmla="*/ 313 h 654"/>
                <a:gd name="T6" fmla="*/ 241 w 578"/>
                <a:gd name="T7" fmla="*/ 315 h 654"/>
                <a:gd name="T8" fmla="*/ 221 w 578"/>
                <a:gd name="T9" fmla="*/ 316 h 654"/>
                <a:gd name="T10" fmla="*/ 199 w 578"/>
                <a:gd name="T11" fmla="*/ 317 h 654"/>
                <a:gd name="T12" fmla="*/ 176 w 578"/>
                <a:gd name="T13" fmla="*/ 319 h 654"/>
                <a:gd name="T14" fmla="*/ 153 w 578"/>
                <a:gd name="T15" fmla="*/ 320 h 654"/>
                <a:gd name="T16" fmla="*/ 129 w 578"/>
                <a:gd name="T17" fmla="*/ 321 h 654"/>
                <a:gd name="T18" fmla="*/ 107 w 578"/>
                <a:gd name="T19" fmla="*/ 323 h 654"/>
                <a:gd name="T20" fmla="*/ 85 w 578"/>
                <a:gd name="T21" fmla="*/ 324 h 654"/>
                <a:gd name="T22" fmla="*/ 65 w 578"/>
                <a:gd name="T23" fmla="*/ 325 h 654"/>
                <a:gd name="T24" fmla="*/ 47 w 578"/>
                <a:gd name="T25" fmla="*/ 326 h 654"/>
                <a:gd name="T26" fmla="*/ 32 w 578"/>
                <a:gd name="T27" fmla="*/ 327 h 654"/>
                <a:gd name="T28" fmla="*/ 21 w 578"/>
                <a:gd name="T29" fmla="*/ 327 h 654"/>
                <a:gd name="T30" fmla="*/ 14 w 578"/>
                <a:gd name="T31" fmla="*/ 328 h 654"/>
                <a:gd name="T32" fmla="*/ 12 w 578"/>
                <a:gd name="T33" fmla="*/ 328 h 654"/>
                <a:gd name="T34" fmla="*/ 0 w 578"/>
                <a:gd name="T35" fmla="*/ 0 h 654"/>
                <a:gd name="T36" fmla="*/ 289 w 578"/>
                <a:gd name="T37" fmla="*/ 4 h 654"/>
                <a:gd name="T38" fmla="*/ 284 w 578"/>
                <a:gd name="T39" fmla="*/ 312 h 6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8" h="654">
                  <a:moveTo>
                    <a:pt x="568" y="622"/>
                  </a:moveTo>
                  <a:lnTo>
                    <a:pt x="545" y="624"/>
                  </a:lnTo>
                  <a:lnTo>
                    <a:pt x="517" y="625"/>
                  </a:lnTo>
                  <a:lnTo>
                    <a:pt x="481" y="629"/>
                  </a:lnTo>
                  <a:lnTo>
                    <a:pt x="441" y="631"/>
                  </a:lnTo>
                  <a:lnTo>
                    <a:pt x="398" y="633"/>
                  </a:lnTo>
                  <a:lnTo>
                    <a:pt x="352" y="636"/>
                  </a:lnTo>
                  <a:lnTo>
                    <a:pt x="305" y="639"/>
                  </a:lnTo>
                  <a:lnTo>
                    <a:pt x="258" y="641"/>
                  </a:lnTo>
                  <a:lnTo>
                    <a:pt x="213" y="644"/>
                  </a:lnTo>
                  <a:lnTo>
                    <a:pt x="169" y="646"/>
                  </a:lnTo>
                  <a:lnTo>
                    <a:pt x="129" y="648"/>
                  </a:lnTo>
                  <a:lnTo>
                    <a:pt x="94" y="651"/>
                  </a:lnTo>
                  <a:lnTo>
                    <a:pt x="64" y="652"/>
                  </a:lnTo>
                  <a:lnTo>
                    <a:pt x="42" y="653"/>
                  </a:lnTo>
                  <a:lnTo>
                    <a:pt x="27" y="654"/>
                  </a:lnTo>
                  <a:lnTo>
                    <a:pt x="23" y="654"/>
                  </a:lnTo>
                  <a:lnTo>
                    <a:pt x="0" y="0"/>
                  </a:lnTo>
                  <a:lnTo>
                    <a:pt x="578" y="8"/>
                  </a:lnTo>
                  <a:lnTo>
                    <a:pt x="568" y="622"/>
                  </a:lnTo>
                  <a:close/>
                </a:path>
              </a:pathLst>
            </a:custGeom>
            <a:solidFill>
              <a:srgbClr val="26A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28"/>
            <p:cNvSpPr>
              <a:spLocks/>
            </p:cNvSpPr>
            <p:nvPr/>
          </p:nvSpPr>
          <p:spPr bwMode="auto">
            <a:xfrm>
              <a:off x="5053" y="3491"/>
              <a:ext cx="378" cy="112"/>
            </a:xfrm>
            <a:custGeom>
              <a:avLst/>
              <a:gdLst>
                <a:gd name="T0" fmla="*/ 377 w 756"/>
                <a:gd name="T1" fmla="*/ 3 h 226"/>
                <a:gd name="T2" fmla="*/ 371 w 756"/>
                <a:gd name="T3" fmla="*/ 7 h 226"/>
                <a:gd name="T4" fmla="*/ 358 w 756"/>
                <a:gd name="T5" fmla="*/ 13 h 226"/>
                <a:gd name="T6" fmla="*/ 341 w 756"/>
                <a:gd name="T7" fmla="*/ 21 h 226"/>
                <a:gd name="T8" fmla="*/ 322 w 756"/>
                <a:gd name="T9" fmla="*/ 29 h 226"/>
                <a:gd name="T10" fmla="*/ 301 w 756"/>
                <a:gd name="T11" fmla="*/ 37 h 226"/>
                <a:gd name="T12" fmla="*/ 280 w 756"/>
                <a:gd name="T13" fmla="*/ 43 h 226"/>
                <a:gd name="T14" fmla="*/ 260 w 756"/>
                <a:gd name="T15" fmla="*/ 46 h 226"/>
                <a:gd name="T16" fmla="*/ 243 w 756"/>
                <a:gd name="T17" fmla="*/ 63 h 226"/>
                <a:gd name="T18" fmla="*/ 238 w 756"/>
                <a:gd name="T19" fmla="*/ 104 h 226"/>
                <a:gd name="T20" fmla="*/ 229 w 756"/>
                <a:gd name="T21" fmla="*/ 102 h 226"/>
                <a:gd name="T22" fmla="*/ 227 w 756"/>
                <a:gd name="T23" fmla="*/ 75 h 226"/>
                <a:gd name="T24" fmla="*/ 230 w 756"/>
                <a:gd name="T25" fmla="*/ 57 h 226"/>
                <a:gd name="T26" fmla="*/ 234 w 756"/>
                <a:gd name="T27" fmla="*/ 50 h 226"/>
                <a:gd name="T28" fmla="*/ 238 w 756"/>
                <a:gd name="T29" fmla="*/ 45 h 226"/>
                <a:gd name="T30" fmla="*/ 244 w 756"/>
                <a:gd name="T31" fmla="*/ 40 h 226"/>
                <a:gd name="T32" fmla="*/ 253 w 756"/>
                <a:gd name="T33" fmla="*/ 38 h 226"/>
                <a:gd name="T34" fmla="*/ 271 w 756"/>
                <a:gd name="T35" fmla="*/ 34 h 226"/>
                <a:gd name="T36" fmla="*/ 295 w 756"/>
                <a:gd name="T37" fmla="*/ 27 h 226"/>
                <a:gd name="T38" fmla="*/ 318 w 756"/>
                <a:gd name="T39" fmla="*/ 19 h 226"/>
                <a:gd name="T40" fmla="*/ 318 w 756"/>
                <a:gd name="T41" fmla="*/ 16 h 226"/>
                <a:gd name="T42" fmla="*/ 287 w 756"/>
                <a:gd name="T43" fmla="*/ 17 h 226"/>
                <a:gd name="T44" fmla="*/ 242 w 756"/>
                <a:gd name="T45" fmla="*/ 20 h 226"/>
                <a:gd name="T46" fmla="*/ 188 w 756"/>
                <a:gd name="T47" fmla="*/ 23 h 226"/>
                <a:gd name="T48" fmla="*/ 132 w 756"/>
                <a:gd name="T49" fmla="*/ 28 h 226"/>
                <a:gd name="T50" fmla="*/ 80 w 756"/>
                <a:gd name="T51" fmla="*/ 32 h 226"/>
                <a:gd name="T52" fmla="*/ 36 w 756"/>
                <a:gd name="T53" fmla="*/ 35 h 226"/>
                <a:gd name="T54" fmla="*/ 7 w 756"/>
                <a:gd name="T55" fmla="*/ 37 h 226"/>
                <a:gd name="T56" fmla="*/ 1 w 756"/>
                <a:gd name="T57" fmla="*/ 34 h 226"/>
                <a:gd name="T58" fmla="*/ 3 w 756"/>
                <a:gd name="T59" fmla="*/ 29 h 226"/>
                <a:gd name="T60" fmla="*/ 7 w 756"/>
                <a:gd name="T61" fmla="*/ 25 h 226"/>
                <a:gd name="T62" fmla="*/ 18 w 756"/>
                <a:gd name="T63" fmla="*/ 25 h 226"/>
                <a:gd name="T64" fmla="*/ 36 w 756"/>
                <a:gd name="T65" fmla="*/ 23 h 226"/>
                <a:gd name="T66" fmla="*/ 57 w 756"/>
                <a:gd name="T67" fmla="*/ 21 h 226"/>
                <a:gd name="T68" fmla="*/ 84 w 756"/>
                <a:gd name="T69" fmla="*/ 18 h 226"/>
                <a:gd name="T70" fmla="*/ 113 w 756"/>
                <a:gd name="T71" fmla="*/ 15 h 226"/>
                <a:gd name="T72" fmla="*/ 144 w 756"/>
                <a:gd name="T73" fmla="*/ 13 h 226"/>
                <a:gd name="T74" fmla="*/ 177 w 756"/>
                <a:gd name="T75" fmla="*/ 10 h 226"/>
                <a:gd name="T76" fmla="*/ 210 w 756"/>
                <a:gd name="T77" fmla="*/ 7 h 226"/>
                <a:gd name="T78" fmla="*/ 243 w 756"/>
                <a:gd name="T79" fmla="*/ 5 h 226"/>
                <a:gd name="T80" fmla="*/ 274 w 756"/>
                <a:gd name="T81" fmla="*/ 3 h 226"/>
                <a:gd name="T82" fmla="*/ 303 w 756"/>
                <a:gd name="T83" fmla="*/ 2 h 226"/>
                <a:gd name="T84" fmla="*/ 328 w 756"/>
                <a:gd name="T85" fmla="*/ 0 h 226"/>
                <a:gd name="T86" fmla="*/ 349 w 756"/>
                <a:gd name="T87" fmla="*/ 0 h 226"/>
                <a:gd name="T88" fmla="*/ 366 w 756"/>
                <a:gd name="T89" fmla="*/ 0 h 226"/>
                <a:gd name="T90" fmla="*/ 376 w 756"/>
                <a:gd name="T91" fmla="*/ 2 h 2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56" h="226">
                  <a:moveTo>
                    <a:pt x="756" y="6"/>
                  </a:moveTo>
                  <a:lnTo>
                    <a:pt x="754" y="7"/>
                  </a:lnTo>
                  <a:lnTo>
                    <a:pt x="749" y="9"/>
                  </a:lnTo>
                  <a:lnTo>
                    <a:pt x="741" y="14"/>
                  </a:lnTo>
                  <a:lnTo>
                    <a:pt x="729" y="20"/>
                  </a:lnTo>
                  <a:lnTo>
                    <a:pt x="716" y="27"/>
                  </a:lnTo>
                  <a:lnTo>
                    <a:pt x="700" y="35"/>
                  </a:lnTo>
                  <a:lnTo>
                    <a:pt x="682" y="43"/>
                  </a:lnTo>
                  <a:lnTo>
                    <a:pt x="664" y="51"/>
                  </a:lnTo>
                  <a:lnTo>
                    <a:pt x="643" y="59"/>
                  </a:lnTo>
                  <a:lnTo>
                    <a:pt x="622" y="67"/>
                  </a:lnTo>
                  <a:lnTo>
                    <a:pt x="602" y="74"/>
                  </a:lnTo>
                  <a:lnTo>
                    <a:pt x="580" y="81"/>
                  </a:lnTo>
                  <a:lnTo>
                    <a:pt x="559" y="86"/>
                  </a:lnTo>
                  <a:lnTo>
                    <a:pt x="538" y="90"/>
                  </a:lnTo>
                  <a:lnTo>
                    <a:pt x="519" y="92"/>
                  </a:lnTo>
                  <a:lnTo>
                    <a:pt x="500" y="92"/>
                  </a:lnTo>
                  <a:lnTo>
                    <a:pt x="486" y="128"/>
                  </a:lnTo>
                  <a:lnTo>
                    <a:pt x="478" y="173"/>
                  </a:lnTo>
                  <a:lnTo>
                    <a:pt x="475" y="210"/>
                  </a:lnTo>
                  <a:lnTo>
                    <a:pt x="475" y="226"/>
                  </a:lnTo>
                  <a:lnTo>
                    <a:pt x="458" y="206"/>
                  </a:lnTo>
                  <a:lnTo>
                    <a:pt x="452" y="180"/>
                  </a:lnTo>
                  <a:lnTo>
                    <a:pt x="453" y="151"/>
                  </a:lnTo>
                  <a:lnTo>
                    <a:pt x="458" y="123"/>
                  </a:lnTo>
                  <a:lnTo>
                    <a:pt x="460" y="116"/>
                  </a:lnTo>
                  <a:lnTo>
                    <a:pt x="463" y="108"/>
                  </a:lnTo>
                  <a:lnTo>
                    <a:pt x="467" y="101"/>
                  </a:lnTo>
                  <a:lnTo>
                    <a:pt x="470" y="96"/>
                  </a:lnTo>
                  <a:lnTo>
                    <a:pt x="476" y="90"/>
                  </a:lnTo>
                  <a:lnTo>
                    <a:pt x="482" y="84"/>
                  </a:lnTo>
                  <a:lnTo>
                    <a:pt x="488" y="81"/>
                  </a:lnTo>
                  <a:lnTo>
                    <a:pt x="496" y="77"/>
                  </a:lnTo>
                  <a:lnTo>
                    <a:pt x="505" y="77"/>
                  </a:lnTo>
                  <a:lnTo>
                    <a:pt x="520" y="75"/>
                  </a:lnTo>
                  <a:lnTo>
                    <a:pt x="541" y="69"/>
                  </a:lnTo>
                  <a:lnTo>
                    <a:pt x="565" y="62"/>
                  </a:lnTo>
                  <a:lnTo>
                    <a:pt x="590" y="54"/>
                  </a:lnTo>
                  <a:lnTo>
                    <a:pt x="614" y="46"/>
                  </a:lnTo>
                  <a:lnTo>
                    <a:pt x="636" y="38"/>
                  </a:lnTo>
                  <a:lnTo>
                    <a:pt x="653" y="33"/>
                  </a:lnTo>
                  <a:lnTo>
                    <a:pt x="636" y="32"/>
                  </a:lnTo>
                  <a:lnTo>
                    <a:pt x="609" y="33"/>
                  </a:lnTo>
                  <a:lnTo>
                    <a:pt x="574" y="35"/>
                  </a:lnTo>
                  <a:lnTo>
                    <a:pt x="531" y="37"/>
                  </a:lnTo>
                  <a:lnTo>
                    <a:pt x="483" y="40"/>
                  </a:lnTo>
                  <a:lnTo>
                    <a:pt x="431" y="44"/>
                  </a:lnTo>
                  <a:lnTo>
                    <a:pt x="376" y="47"/>
                  </a:lnTo>
                  <a:lnTo>
                    <a:pt x="321" y="52"/>
                  </a:lnTo>
                  <a:lnTo>
                    <a:pt x="264" y="57"/>
                  </a:lnTo>
                  <a:lnTo>
                    <a:pt x="210" y="60"/>
                  </a:lnTo>
                  <a:lnTo>
                    <a:pt x="159" y="65"/>
                  </a:lnTo>
                  <a:lnTo>
                    <a:pt x="113" y="68"/>
                  </a:lnTo>
                  <a:lnTo>
                    <a:pt x="72" y="71"/>
                  </a:lnTo>
                  <a:lnTo>
                    <a:pt x="40" y="73"/>
                  </a:lnTo>
                  <a:lnTo>
                    <a:pt x="14" y="75"/>
                  </a:lnTo>
                  <a:lnTo>
                    <a:pt x="0" y="75"/>
                  </a:lnTo>
                  <a:lnTo>
                    <a:pt x="2" y="69"/>
                  </a:lnTo>
                  <a:lnTo>
                    <a:pt x="4" y="63"/>
                  </a:lnTo>
                  <a:lnTo>
                    <a:pt x="6" y="59"/>
                  </a:lnTo>
                  <a:lnTo>
                    <a:pt x="7" y="52"/>
                  </a:lnTo>
                  <a:lnTo>
                    <a:pt x="13" y="51"/>
                  </a:lnTo>
                  <a:lnTo>
                    <a:pt x="23" y="51"/>
                  </a:lnTo>
                  <a:lnTo>
                    <a:pt x="36" y="50"/>
                  </a:lnTo>
                  <a:lnTo>
                    <a:pt x="52" y="47"/>
                  </a:lnTo>
                  <a:lnTo>
                    <a:pt x="71" y="46"/>
                  </a:lnTo>
                  <a:lnTo>
                    <a:pt x="91" y="44"/>
                  </a:lnTo>
                  <a:lnTo>
                    <a:pt x="114" y="42"/>
                  </a:lnTo>
                  <a:lnTo>
                    <a:pt x="140" y="39"/>
                  </a:lnTo>
                  <a:lnTo>
                    <a:pt x="167" y="37"/>
                  </a:lnTo>
                  <a:lnTo>
                    <a:pt x="195" y="35"/>
                  </a:lnTo>
                  <a:lnTo>
                    <a:pt x="225" y="31"/>
                  </a:lnTo>
                  <a:lnTo>
                    <a:pt x="256" y="29"/>
                  </a:lnTo>
                  <a:lnTo>
                    <a:pt x="288" y="27"/>
                  </a:lnTo>
                  <a:lnTo>
                    <a:pt x="321" y="23"/>
                  </a:lnTo>
                  <a:lnTo>
                    <a:pt x="354" y="21"/>
                  </a:lnTo>
                  <a:lnTo>
                    <a:pt x="387" y="18"/>
                  </a:lnTo>
                  <a:lnTo>
                    <a:pt x="420" y="15"/>
                  </a:lnTo>
                  <a:lnTo>
                    <a:pt x="453" y="13"/>
                  </a:lnTo>
                  <a:lnTo>
                    <a:pt x="485" y="10"/>
                  </a:lnTo>
                  <a:lnTo>
                    <a:pt x="516" y="8"/>
                  </a:lnTo>
                  <a:lnTo>
                    <a:pt x="548" y="7"/>
                  </a:lnTo>
                  <a:lnTo>
                    <a:pt x="576" y="5"/>
                  </a:lnTo>
                  <a:lnTo>
                    <a:pt x="605" y="4"/>
                  </a:lnTo>
                  <a:lnTo>
                    <a:pt x="632" y="2"/>
                  </a:lnTo>
                  <a:lnTo>
                    <a:pt x="656" y="1"/>
                  </a:lnTo>
                  <a:lnTo>
                    <a:pt x="678" y="1"/>
                  </a:lnTo>
                  <a:lnTo>
                    <a:pt x="698" y="0"/>
                  </a:lnTo>
                  <a:lnTo>
                    <a:pt x="716" y="1"/>
                  </a:lnTo>
                  <a:lnTo>
                    <a:pt x="731" y="1"/>
                  </a:lnTo>
                  <a:lnTo>
                    <a:pt x="742" y="2"/>
                  </a:lnTo>
                  <a:lnTo>
                    <a:pt x="751" y="4"/>
                  </a:lnTo>
                  <a:lnTo>
                    <a:pt x="75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29"/>
            <p:cNvSpPr>
              <a:spLocks/>
            </p:cNvSpPr>
            <p:nvPr/>
          </p:nvSpPr>
          <p:spPr bwMode="auto">
            <a:xfrm>
              <a:off x="4929" y="3549"/>
              <a:ext cx="496" cy="113"/>
            </a:xfrm>
            <a:custGeom>
              <a:avLst/>
              <a:gdLst>
                <a:gd name="T0" fmla="*/ 145 w 991"/>
                <a:gd name="T1" fmla="*/ 111 h 225"/>
                <a:gd name="T2" fmla="*/ 118 w 991"/>
                <a:gd name="T3" fmla="*/ 105 h 225"/>
                <a:gd name="T4" fmla="*/ 78 w 991"/>
                <a:gd name="T5" fmla="*/ 95 h 225"/>
                <a:gd name="T6" fmla="*/ 38 w 991"/>
                <a:gd name="T7" fmla="*/ 85 h 225"/>
                <a:gd name="T8" fmla="*/ 9 w 991"/>
                <a:gd name="T9" fmla="*/ 76 h 225"/>
                <a:gd name="T10" fmla="*/ 1 w 991"/>
                <a:gd name="T11" fmla="*/ 70 h 225"/>
                <a:gd name="T12" fmla="*/ 7 w 991"/>
                <a:gd name="T13" fmla="*/ 64 h 225"/>
                <a:gd name="T14" fmla="*/ 168 w 991"/>
                <a:gd name="T15" fmla="*/ 35 h 225"/>
                <a:gd name="T16" fmla="*/ 164 w 991"/>
                <a:gd name="T17" fmla="*/ 12 h 225"/>
                <a:gd name="T18" fmla="*/ 153 w 991"/>
                <a:gd name="T19" fmla="*/ 13 h 225"/>
                <a:gd name="T20" fmla="*/ 129 w 991"/>
                <a:gd name="T21" fmla="*/ 16 h 225"/>
                <a:gd name="T22" fmla="*/ 98 w 991"/>
                <a:gd name="T23" fmla="*/ 18 h 225"/>
                <a:gd name="T24" fmla="*/ 70 w 991"/>
                <a:gd name="T25" fmla="*/ 21 h 225"/>
                <a:gd name="T26" fmla="*/ 52 w 991"/>
                <a:gd name="T27" fmla="*/ 23 h 225"/>
                <a:gd name="T28" fmla="*/ 49 w 991"/>
                <a:gd name="T29" fmla="*/ 20 h 225"/>
                <a:gd name="T30" fmla="*/ 57 w 991"/>
                <a:gd name="T31" fmla="*/ 16 h 225"/>
                <a:gd name="T32" fmla="*/ 80 w 991"/>
                <a:gd name="T33" fmla="*/ 12 h 225"/>
                <a:gd name="T34" fmla="*/ 103 w 991"/>
                <a:gd name="T35" fmla="*/ 9 h 225"/>
                <a:gd name="T36" fmla="*/ 126 w 991"/>
                <a:gd name="T37" fmla="*/ 6 h 225"/>
                <a:gd name="T38" fmla="*/ 149 w 991"/>
                <a:gd name="T39" fmla="*/ 3 h 225"/>
                <a:gd name="T40" fmla="*/ 172 w 991"/>
                <a:gd name="T41" fmla="*/ 0 h 225"/>
                <a:gd name="T42" fmla="*/ 183 w 991"/>
                <a:gd name="T43" fmla="*/ 23 h 225"/>
                <a:gd name="T44" fmla="*/ 184 w 991"/>
                <a:gd name="T45" fmla="*/ 48 h 225"/>
                <a:gd name="T46" fmla="*/ 164 w 991"/>
                <a:gd name="T47" fmla="*/ 66 h 225"/>
                <a:gd name="T48" fmla="*/ 146 w 991"/>
                <a:gd name="T49" fmla="*/ 58 h 225"/>
                <a:gd name="T50" fmla="*/ 123 w 991"/>
                <a:gd name="T51" fmla="*/ 60 h 225"/>
                <a:gd name="T52" fmla="*/ 99 w 991"/>
                <a:gd name="T53" fmla="*/ 63 h 225"/>
                <a:gd name="T54" fmla="*/ 76 w 991"/>
                <a:gd name="T55" fmla="*/ 67 h 225"/>
                <a:gd name="T56" fmla="*/ 53 w 991"/>
                <a:gd name="T57" fmla="*/ 71 h 225"/>
                <a:gd name="T58" fmla="*/ 45 w 991"/>
                <a:gd name="T59" fmla="*/ 75 h 225"/>
                <a:gd name="T60" fmla="*/ 67 w 991"/>
                <a:gd name="T61" fmla="*/ 80 h 225"/>
                <a:gd name="T62" fmla="*/ 88 w 991"/>
                <a:gd name="T63" fmla="*/ 85 h 225"/>
                <a:gd name="T64" fmla="*/ 110 w 991"/>
                <a:gd name="T65" fmla="*/ 90 h 225"/>
                <a:gd name="T66" fmla="*/ 132 w 991"/>
                <a:gd name="T67" fmla="*/ 95 h 225"/>
                <a:gd name="T68" fmla="*/ 154 w 991"/>
                <a:gd name="T69" fmla="*/ 100 h 225"/>
                <a:gd name="T70" fmla="*/ 176 w 991"/>
                <a:gd name="T71" fmla="*/ 96 h 225"/>
                <a:gd name="T72" fmla="*/ 232 w 991"/>
                <a:gd name="T73" fmla="*/ 88 h 225"/>
                <a:gd name="T74" fmla="*/ 305 w 991"/>
                <a:gd name="T75" fmla="*/ 76 h 225"/>
                <a:gd name="T76" fmla="*/ 378 w 991"/>
                <a:gd name="T77" fmla="*/ 65 h 225"/>
                <a:gd name="T78" fmla="*/ 434 w 991"/>
                <a:gd name="T79" fmla="*/ 55 h 225"/>
                <a:gd name="T80" fmla="*/ 372 w 991"/>
                <a:gd name="T81" fmla="*/ 42 h 225"/>
                <a:gd name="T82" fmla="*/ 376 w 991"/>
                <a:gd name="T83" fmla="*/ 34 h 2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91" h="225">
                  <a:moveTo>
                    <a:pt x="301" y="225"/>
                  </a:moveTo>
                  <a:lnTo>
                    <a:pt x="298" y="224"/>
                  </a:lnTo>
                  <a:lnTo>
                    <a:pt x="289" y="222"/>
                  </a:lnTo>
                  <a:lnTo>
                    <a:pt x="275" y="218"/>
                  </a:lnTo>
                  <a:lnTo>
                    <a:pt x="256" y="215"/>
                  </a:lnTo>
                  <a:lnTo>
                    <a:pt x="235" y="209"/>
                  </a:lnTo>
                  <a:lnTo>
                    <a:pt x="209" y="204"/>
                  </a:lnTo>
                  <a:lnTo>
                    <a:pt x="183" y="197"/>
                  </a:lnTo>
                  <a:lnTo>
                    <a:pt x="156" y="190"/>
                  </a:lnTo>
                  <a:lnTo>
                    <a:pt x="129" y="183"/>
                  </a:lnTo>
                  <a:lnTo>
                    <a:pt x="101" y="176"/>
                  </a:lnTo>
                  <a:lnTo>
                    <a:pt x="76" y="169"/>
                  </a:lnTo>
                  <a:lnTo>
                    <a:pt x="53" y="162"/>
                  </a:lnTo>
                  <a:lnTo>
                    <a:pt x="33" y="156"/>
                  </a:lnTo>
                  <a:lnTo>
                    <a:pt x="17" y="151"/>
                  </a:lnTo>
                  <a:lnTo>
                    <a:pt x="5" y="147"/>
                  </a:lnTo>
                  <a:lnTo>
                    <a:pt x="0" y="144"/>
                  </a:lnTo>
                  <a:lnTo>
                    <a:pt x="2" y="139"/>
                  </a:lnTo>
                  <a:lnTo>
                    <a:pt x="5" y="136"/>
                  </a:lnTo>
                  <a:lnTo>
                    <a:pt x="10" y="132"/>
                  </a:lnTo>
                  <a:lnTo>
                    <a:pt x="13" y="127"/>
                  </a:lnTo>
                  <a:lnTo>
                    <a:pt x="330" y="85"/>
                  </a:lnTo>
                  <a:lnTo>
                    <a:pt x="333" y="85"/>
                  </a:lnTo>
                  <a:lnTo>
                    <a:pt x="335" y="70"/>
                  </a:lnTo>
                  <a:lnTo>
                    <a:pt x="336" y="54"/>
                  </a:lnTo>
                  <a:lnTo>
                    <a:pt x="334" y="38"/>
                  </a:lnTo>
                  <a:lnTo>
                    <a:pt x="327" y="24"/>
                  </a:lnTo>
                  <a:lnTo>
                    <a:pt x="324" y="24"/>
                  </a:lnTo>
                  <a:lnTo>
                    <a:pt x="318" y="25"/>
                  </a:lnTo>
                  <a:lnTo>
                    <a:pt x="306" y="26"/>
                  </a:lnTo>
                  <a:lnTo>
                    <a:pt x="292" y="27"/>
                  </a:lnTo>
                  <a:lnTo>
                    <a:pt x="276" y="28"/>
                  </a:lnTo>
                  <a:lnTo>
                    <a:pt x="258" y="31"/>
                  </a:lnTo>
                  <a:lnTo>
                    <a:pt x="237" y="33"/>
                  </a:lnTo>
                  <a:lnTo>
                    <a:pt x="216" y="34"/>
                  </a:lnTo>
                  <a:lnTo>
                    <a:pt x="195" y="36"/>
                  </a:lnTo>
                  <a:lnTo>
                    <a:pt x="175" y="39"/>
                  </a:lnTo>
                  <a:lnTo>
                    <a:pt x="156" y="41"/>
                  </a:lnTo>
                  <a:lnTo>
                    <a:pt x="139" y="42"/>
                  </a:lnTo>
                  <a:lnTo>
                    <a:pt x="124" y="43"/>
                  </a:lnTo>
                  <a:lnTo>
                    <a:pt x="111" y="45"/>
                  </a:lnTo>
                  <a:lnTo>
                    <a:pt x="103" y="46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98" y="40"/>
                  </a:lnTo>
                  <a:lnTo>
                    <a:pt x="98" y="36"/>
                  </a:lnTo>
                  <a:lnTo>
                    <a:pt x="98" y="33"/>
                  </a:lnTo>
                  <a:lnTo>
                    <a:pt x="113" y="31"/>
                  </a:lnTo>
                  <a:lnTo>
                    <a:pt x="128" y="27"/>
                  </a:lnTo>
                  <a:lnTo>
                    <a:pt x="144" y="25"/>
                  </a:lnTo>
                  <a:lnTo>
                    <a:pt x="159" y="24"/>
                  </a:lnTo>
                  <a:lnTo>
                    <a:pt x="174" y="21"/>
                  </a:lnTo>
                  <a:lnTo>
                    <a:pt x="189" y="19"/>
                  </a:lnTo>
                  <a:lnTo>
                    <a:pt x="205" y="17"/>
                  </a:lnTo>
                  <a:lnTo>
                    <a:pt x="220" y="16"/>
                  </a:lnTo>
                  <a:lnTo>
                    <a:pt x="235" y="13"/>
                  </a:lnTo>
                  <a:lnTo>
                    <a:pt x="251" y="12"/>
                  </a:lnTo>
                  <a:lnTo>
                    <a:pt x="266" y="10"/>
                  </a:lnTo>
                  <a:lnTo>
                    <a:pt x="282" y="8"/>
                  </a:lnTo>
                  <a:lnTo>
                    <a:pt x="297" y="6"/>
                  </a:lnTo>
                  <a:lnTo>
                    <a:pt x="312" y="4"/>
                  </a:lnTo>
                  <a:lnTo>
                    <a:pt x="328" y="2"/>
                  </a:lnTo>
                  <a:lnTo>
                    <a:pt x="343" y="0"/>
                  </a:lnTo>
                  <a:lnTo>
                    <a:pt x="353" y="13"/>
                  </a:lnTo>
                  <a:lnTo>
                    <a:pt x="360" y="28"/>
                  </a:lnTo>
                  <a:lnTo>
                    <a:pt x="365" y="46"/>
                  </a:lnTo>
                  <a:lnTo>
                    <a:pt x="368" y="62"/>
                  </a:lnTo>
                  <a:lnTo>
                    <a:pt x="372" y="79"/>
                  </a:lnTo>
                  <a:lnTo>
                    <a:pt x="368" y="96"/>
                  </a:lnTo>
                  <a:lnTo>
                    <a:pt x="360" y="112"/>
                  </a:lnTo>
                  <a:lnTo>
                    <a:pt x="352" y="127"/>
                  </a:lnTo>
                  <a:lnTo>
                    <a:pt x="327" y="131"/>
                  </a:lnTo>
                  <a:lnTo>
                    <a:pt x="324" y="112"/>
                  </a:lnTo>
                  <a:lnTo>
                    <a:pt x="308" y="114"/>
                  </a:lnTo>
                  <a:lnTo>
                    <a:pt x="292" y="115"/>
                  </a:lnTo>
                  <a:lnTo>
                    <a:pt x="276" y="116"/>
                  </a:lnTo>
                  <a:lnTo>
                    <a:pt x="261" y="118"/>
                  </a:lnTo>
                  <a:lnTo>
                    <a:pt x="245" y="119"/>
                  </a:lnTo>
                  <a:lnTo>
                    <a:pt x="229" y="122"/>
                  </a:lnTo>
                  <a:lnTo>
                    <a:pt x="214" y="124"/>
                  </a:lnTo>
                  <a:lnTo>
                    <a:pt x="198" y="126"/>
                  </a:lnTo>
                  <a:lnTo>
                    <a:pt x="183" y="129"/>
                  </a:lnTo>
                  <a:lnTo>
                    <a:pt x="168" y="131"/>
                  </a:lnTo>
                  <a:lnTo>
                    <a:pt x="152" y="134"/>
                  </a:lnTo>
                  <a:lnTo>
                    <a:pt x="137" y="137"/>
                  </a:lnTo>
                  <a:lnTo>
                    <a:pt x="121" y="139"/>
                  </a:lnTo>
                  <a:lnTo>
                    <a:pt x="106" y="141"/>
                  </a:lnTo>
                  <a:lnTo>
                    <a:pt x="89" y="144"/>
                  </a:lnTo>
                  <a:lnTo>
                    <a:pt x="75" y="146"/>
                  </a:lnTo>
                  <a:lnTo>
                    <a:pt x="89" y="149"/>
                  </a:lnTo>
                  <a:lnTo>
                    <a:pt x="103" y="153"/>
                  </a:lnTo>
                  <a:lnTo>
                    <a:pt x="118" y="155"/>
                  </a:lnTo>
                  <a:lnTo>
                    <a:pt x="133" y="159"/>
                  </a:lnTo>
                  <a:lnTo>
                    <a:pt x="147" y="162"/>
                  </a:lnTo>
                  <a:lnTo>
                    <a:pt x="162" y="167"/>
                  </a:lnTo>
                  <a:lnTo>
                    <a:pt x="176" y="170"/>
                  </a:lnTo>
                  <a:lnTo>
                    <a:pt x="191" y="174"/>
                  </a:lnTo>
                  <a:lnTo>
                    <a:pt x="205" y="177"/>
                  </a:lnTo>
                  <a:lnTo>
                    <a:pt x="220" y="180"/>
                  </a:lnTo>
                  <a:lnTo>
                    <a:pt x="233" y="184"/>
                  </a:lnTo>
                  <a:lnTo>
                    <a:pt x="248" y="187"/>
                  </a:lnTo>
                  <a:lnTo>
                    <a:pt x="263" y="190"/>
                  </a:lnTo>
                  <a:lnTo>
                    <a:pt x="277" y="193"/>
                  </a:lnTo>
                  <a:lnTo>
                    <a:pt x="292" y="197"/>
                  </a:lnTo>
                  <a:lnTo>
                    <a:pt x="307" y="199"/>
                  </a:lnTo>
                  <a:lnTo>
                    <a:pt x="313" y="198"/>
                  </a:lnTo>
                  <a:lnTo>
                    <a:pt x="328" y="195"/>
                  </a:lnTo>
                  <a:lnTo>
                    <a:pt x="352" y="192"/>
                  </a:lnTo>
                  <a:lnTo>
                    <a:pt x="383" y="187"/>
                  </a:lnTo>
                  <a:lnTo>
                    <a:pt x="421" y="182"/>
                  </a:lnTo>
                  <a:lnTo>
                    <a:pt x="464" y="175"/>
                  </a:lnTo>
                  <a:lnTo>
                    <a:pt x="511" y="168"/>
                  </a:lnTo>
                  <a:lnTo>
                    <a:pt x="559" y="160"/>
                  </a:lnTo>
                  <a:lnTo>
                    <a:pt x="610" y="152"/>
                  </a:lnTo>
                  <a:lnTo>
                    <a:pt x="660" y="145"/>
                  </a:lnTo>
                  <a:lnTo>
                    <a:pt x="709" y="137"/>
                  </a:lnTo>
                  <a:lnTo>
                    <a:pt x="755" y="129"/>
                  </a:lnTo>
                  <a:lnTo>
                    <a:pt x="799" y="122"/>
                  </a:lnTo>
                  <a:lnTo>
                    <a:pt x="836" y="116"/>
                  </a:lnTo>
                  <a:lnTo>
                    <a:pt x="868" y="110"/>
                  </a:lnTo>
                  <a:lnTo>
                    <a:pt x="892" y="106"/>
                  </a:lnTo>
                  <a:lnTo>
                    <a:pt x="744" y="87"/>
                  </a:lnTo>
                  <a:lnTo>
                    <a:pt x="743" y="84"/>
                  </a:lnTo>
                  <a:lnTo>
                    <a:pt x="745" y="78"/>
                  </a:lnTo>
                  <a:lnTo>
                    <a:pt x="748" y="72"/>
                  </a:lnTo>
                  <a:lnTo>
                    <a:pt x="752" y="68"/>
                  </a:lnTo>
                  <a:lnTo>
                    <a:pt x="991" y="106"/>
                  </a:lnTo>
                  <a:lnTo>
                    <a:pt x="301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30"/>
            <p:cNvSpPr>
              <a:spLocks/>
            </p:cNvSpPr>
            <p:nvPr/>
          </p:nvSpPr>
          <p:spPr bwMode="auto">
            <a:xfrm>
              <a:off x="5286" y="3661"/>
              <a:ext cx="25" cy="63"/>
            </a:xfrm>
            <a:custGeom>
              <a:avLst/>
              <a:gdLst>
                <a:gd name="T0" fmla="*/ 8 w 50"/>
                <a:gd name="T1" fmla="*/ 1 h 126"/>
                <a:gd name="T2" fmla="*/ 10 w 50"/>
                <a:gd name="T3" fmla="*/ 8 h 126"/>
                <a:gd name="T4" fmla="*/ 13 w 50"/>
                <a:gd name="T5" fmla="*/ 16 h 126"/>
                <a:gd name="T6" fmla="*/ 16 w 50"/>
                <a:gd name="T7" fmla="*/ 23 h 126"/>
                <a:gd name="T8" fmla="*/ 19 w 50"/>
                <a:gd name="T9" fmla="*/ 30 h 126"/>
                <a:gd name="T10" fmla="*/ 21 w 50"/>
                <a:gd name="T11" fmla="*/ 37 h 126"/>
                <a:gd name="T12" fmla="*/ 23 w 50"/>
                <a:gd name="T13" fmla="*/ 45 h 126"/>
                <a:gd name="T14" fmla="*/ 24 w 50"/>
                <a:gd name="T15" fmla="*/ 52 h 126"/>
                <a:gd name="T16" fmla="*/ 25 w 50"/>
                <a:gd name="T17" fmla="*/ 60 h 126"/>
                <a:gd name="T18" fmla="*/ 19 w 50"/>
                <a:gd name="T19" fmla="*/ 63 h 126"/>
                <a:gd name="T20" fmla="*/ 16 w 50"/>
                <a:gd name="T21" fmla="*/ 56 h 126"/>
                <a:gd name="T22" fmla="*/ 15 w 50"/>
                <a:gd name="T23" fmla="*/ 48 h 126"/>
                <a:gd name="T24" fmla="*/ 13 w 50"/>
                <a:gd name="T25" fmla="*/ 41 h 126"/>
                <a:gd name="T26" fmla="*/ 11 w 50"/>
                <a:gd name="T27" fmla="*/ 33 h 126"/>
                <a:gd name="T28" fmla="*/ 0 w 50"/>
                <a:gd name="T29" fmla="*/ 4 h 126"/>
                <a:gd name="T30" fmla="*/ 1 w 50"/>
                <a:gd name="T31" fmla="*/ 2 h 126"/>
                <a:gd name="T32" fmla="*/ 3 w 50"/>
                <a:gd name="T33" fmla="*/ 1 h 126"/>
                <a:gd name="T34" fmla="*/ 5 w 50"/>
                <a:gd name="T35" fmla="*/ 0 h 126"/>
                <a:gd name="T36" fmla="*/ 8 w 50"/>
                <a:gd name="T37" fmla="*/ 1 h 1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126">
                  <a:moveTo>
                    <a:pt x="15" y="2"/>
                  </a:moveTo>
                  <a:lnTo>
                    <a:pt x="20" y="16"/>
                  </a:lnTo>
                  <a:lnTo>
                    <a:pt x="26" y="31"/>
                  </a:lnTo>
                  <a:lnTo>
                    <a:pt x="31" y="45"/>
                  </a:lnTo>
                  <a:lnTo>
                    <a:pt x="37" y="59"/>
                  </a:lnTo>
                  <a:lnTo>
                    <a:pt x="41" y="74"/>
                  </a:lnTo>
                  <a:lnTo>
                    <a:pt x="45" y="89"/>
                  </a:lnTo>
                  <a:lnTo>
                    <a:pt x="48" y="104"/>
                  </a:lnTo>
                  <a:lnTo>
                    <a:pt x="50" y="120"/>
                  </a:lnTo>
                  <a:lnTo>
                    <a:pt x="38" y="126"/>
                  </a:lnTo>
                  <a:lnTo>
                    <a:pt x="31" y="112"/>
                  </a:lnTo>
                  <a:lnTo>
                    <a:pt x="29" y="96"/>
                  </a:lnTo>
                  <a:lnTo>
                    <a:pt x="26" y="81"/>
                  </a:lnTo>
                  <a:lnTo>
                    <a:pt x="22" y="66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31"/>
            <p:cNvSpPr>
              <a:spLocks/>
            </p:cNvSpPr>
            <p:nvPr/>
          </p:nvSpPr>
          <p:spPr bwMode="auto">
            <a:xfrm>
              <a:off x="5264" y="3662"/>
              <a:ext cx="28" cy="55"/>
            </a:xfrm>
            <a:custGeom>
              <a:avLst/>
              <a:gdLst>
                <a:gd name="T0" fmla="*/ 7 w 56"/>
                <a:gd name="T1" fmla="*/ 0 h 111"/>
                <a:gd name="T2" fmla="*/ 10 w 56"/>
                <a:gd name="T3" fmla="*/ 6 h 111"/>
                <a:gd name="T4" fmla="*/ 13 w 56"/>
                <a:gd name="T5" fmla="*/ 13 h 111"/>
                <a:gd name="T6" fmla="*/ 17 w 56"/>
                <a:gd name="T7" fmla="*/ 19 h 111"/>
                <a:gd name="T8" fmla="*/ 20 w 56"/>
                <a:gd name="T9" fmla="*/ 25 h 111"/>
                <a:gd name="T10" fmla="*/ 23 w 56"/>
                <a:gd name="T11" fmla="*/ 32 h 111"/>
                <a:gd name="T12" fmla="*/ 25 w 56"/>
                <a:gd name="T13" fmla="*/ 39 h 111"/>
                <a:gd name="T14" fmla="*/ 27 w 56"/>
                <a:gd name="T15" fmla="*/ 45 h 111"/>
                <a:gd name="T16" fmla="*/ 28 w 56"/>
                <a:gd name="T17" fmla="*/ 52 h 111"/>
                <a:gd name="T18" fmla="*/ 27 w 56"/>
                <a:gd name="T19" fmla="*/ 53 h 111"/>
                <a:gd name="T20" fmla="*/ 26 w 56"/>
                <a:gd name="T21" fmla="*/ 54 h 111"/>
                <a:gd name="T22" fmla="*/ 24 w 56"/>
                <a:gd name="T23" fmla="*/ 55 h 111"/>
                <a:gd name="T24" fmla="*/ 22 w 56"/>
                <a:gd name="T25" fmla="*/ 55 h 111"/>
                <a:gd name="T26" fmla="*/ 19 w 56"/>
                <a:gd name="T27" fmla="*/ 49 h 111"/>
                <a:gd name="T28" fmla="*/ 17 w 56"/>
                <a:gd name="T29" fmla="*/ 43 h 111"/>
                <a:gd name="T30" fmla="*/ 15 w 56"/>
                <a:gd name="T31" fmla="*/ 36 h 111"/>
                <a:gd name="T32" fmla="*/ 13 w 56"/>
                <a:gd name="T33" fmla="*/ 29 h 111"/>
                <a:gd name="T34" fmla="*/ 11 w 56"/>
                <a:gd name="T35" fmla="*/ 22 h 111"/>
                <a:gd name="T36" fmla="*/ 9 w 56"/>
                <a:gd name="T37" fmla="*/ 16 h 111"/>
                <a:gd name="T38" fmla="*/ 5 w 56"/>
                <a:gd name="T39" fmla="*/ 10 h 111"/>
                <a:gd name="T40" fmla="*/ 0 w 56"/>
                <a:gd name="T41" fmla="*/ 5 h 111"/>
                <a:gd name="T42" fmla="*/ 1 w 56"/>
                <a:gd name="T43" fmla="*/ 3 h 111"/>
                <a:gd name="T44" fmla="*/ 3 w 56"/>
                <a:gd name="T45" fmla="*/ 2 h 111"/>
                <a:gd name="T46" fmla="*/ 4 w 56"/>
                <a:gd name="T47" fmla="*/ 0 h 111"/>
                <a:gd name="T48" fmla="*/ 7 w 56"/>
                <a:gd name="T49" fmla="*/ 0 h 1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11">
                  <a:moveTo>
                    <a:pt x="13" y="0"/>
                  </a:moveTo>
                  <a:lnTo>
                    <a:pt x="20" y="13"/>
                  </a:lnTo>
                  <a:lnTo>
                    <a:pt x="26" y="26"/>
                  </a:lnTo>
                  <a:lnTo>
                    <a:pt x="33" y="38"/>
                  </a:lnTo>
                  <a:lnTo>
                    <a:pt x="39" y="51"/>
                  </a:lnTo>
                  <a:lnTo>
                    <a:pt x="45" y="64"/>
                  </a:lnTo>
                  <a:lnTo>
                    <a:pt x="49" y="78"/>
                  </a:lnTo>
                  <a:lnTo>
                    <a:pt x="54" y="91"/>
                  </a:lnTo>
                  <a:lnTo>
                    <a:pt x="56" y="105"/>
                  </a:lnTo>
                  <a:lnTo>
                    <a:pt x="53" y="106"/>
                  </a:lnTo>
                  <a:lnTo>
                    <a:pt x="51" y="109"/>
                  </a:lnTo>
                  <a:lnTo>
                    <a:pt x="47" y="111"/>
                  </a:lnTo>
                  <a:lnTo>
                    <a:pt x="44" y="111"/>
                  </a:lnTo>
                  <a:lnTo>
                    <a:pt x="38" y="98"/>
                  </a:lnTo>
                  <a:lnTo>
                    <a:pt x="33" y="86"/>
                  </a:lnTo>
                  <a:lnTo>
                    <a:pt x="30" y="72"/>
                  </a:lnTo>
                  <a:lnTo>
                    <a:pt x="26" y="59"/>
                  </a:lnTo>
                  <a:lnTo>
                    <a:pt x="22" y="45"/>
                  </a:lnTo>
                  <a:lnTo>
                    <a:pt x="17" y="33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5" y="4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32"/>
            <p:cNvSpPr>
              <a:spLocks/>
            </p:cNvSpPr>
            <p:nvPr/>
          </p:nvSpPr>
          <p:spPr bwMode="auto">
            <a:xfrm>
              <a:off x="5241" y="3667"/>
              <a:ext cx="33" cy="55"/>
            </a:xfrm>
            <a:custGeom>
              <a:avLst/>
              <a:gdLst>
                <a:gd name="T0" fmla="*/ 7 w 66"/>
                <a:gd name="T1" fmla="*/ 0 h 109"/>
                <a:gd name="T2" fmla="*/ 12 w 66"/>
                <a:gd name="T3" fmla="*/ 6 h 109"/>
                <a:gd name="T4" fmla="*/ 17 w 66"/>
                <a:gd name="T5" fmla="*/ 12 h 109"/>
                <a:gd name="T6" fmla="*/ 22 w 66"/>
                <a:gd name="T7" fmla="*/ 18 h 109"/>
                <a:gd name="T8" fmla="*/ 27 w 66"/>
                <a:gd name="T9" fmla="*/ 24 h 109"/>
                <a:gd name="T10" fmla="*/ 30 w 66"/>
                <a:gd name="T11" fmla="*/ 31 h 109"/>
                <a:gd name="T12" fmla="*/ 32 w 66"/>
                <a:gd name="T13" fmla="*/ 39 h 109"/>
                <a:gd name="T14" fmla="*/ 33 w 66"/>
                <a:gd name="T15" fmla="*/ 46 h 109"/>
                <a:gd name="T16" fmla="*/ 33 w 66"/>
                <a:gd name="T17" fmla="*/ 54 h 109"/>
                <a:gd name="T18" fmla="*/ 32 w 66"/>
                <a:gd name="T19" fmla="*/ 54 h 109"/>
                <a:gd name="T20" fmla="*/ 30 w 66"/>
                <a:gd name="T21" fmla="*/ 55 h 109"/>
                <a:gd name="T22" fmla="*/ 28 w 66"/>
                <a:gd name="T23" fmla="*/ 55 h 109"/>
                <a:gd name="T24" fmla="*/ 27 w 66"/>
                <a:gd name="T25" fmla="*/ 55 h 109"/>
                <a:gd name="T26" fmla="*/ 24 w 66"/>
                <a:gd name="T27" fmla="*/ 48 h 109"/>
                <a:gd name="T28" fmla="*/ 22 w 66"/>
                <a:gd name="T29" fmla="*/ 41 h 109"/>
                <a:gd name="T30" fmla="*/ 20 w 66"/>
                <a:gd name="T31" fmla="*/ 34 h 109"/>
                <a:gd name="T32" fmla="*/ 17 w 66"/>
                <a:gd name="T33" fmla="*/ 27 h 109"/>
                <a:gd name="T34" fmla="*/ 15 w 66"/>
                <a:gd name="T35" fmla="*/ 20 h 109"/>
                <a:gd name="T36" fmla="*/ 11 w 66"/>
                <a:gd name="T37" fmla="*/ 14 h 109"/>
                <a:gd name="T38" fmla="*/ 7 w 66"/>
                <a:gd name="T39" fmla="*/ 9 h 109"/>
                <a:gd name="T40" fmla="*/ 0 w 66"/>
                <a:gd name="T41" fmla="*/ 4 h 109"/>
                <a:gd name="T42" fmla="*/ 0 w 66"/>
                <a:gd name="T43" fmla="*/ 0 h 109"/>
                <a:gd name="T44" fmla="*/ 7 w 66"/>
                <a:gd name="T45" fmla="*/ 0 h 1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109">
                  <a:moveTo>
                    <a:pt x="13" y="0"/>
                  </a:moveTo>
                  <a:lnTo>
                    <a:pt x="24" y="11"/>
                  </a:lnTo>
                  <a:lnTo>
                    <a:pt x="34" y="23"/>
                  </a:lnTo>
                  <a:lnTo>
                    <a:pt x="44" y="35"/>
                  </a:lnTo>
                  <a:lnTo>
                    <a:pt x="53" y="48"/>
                  </a:lnTo>
                  <a:lnTo>
                    <a:pt x="59" y="62"/>
                  </a:lnTo>
                  <a:lnTo>
                    <a:pt x="63" y="77"/>
                  </a:lnTo>
                  <a:lnTo>
                    <a:pt x="66" y="92"/>
                  </a:lnTo>
                  <a:lnTo>
                    <a:pt x="66" y="107"/>
                  </a:lnTo>
                  <a:lnTo>
                    <a:pt x="63" y="108"/>
                  </a:lnTo>
                  <a:lnTo>
                    <a:pt x="60" y="109"/>
                  </a:lnTo>
                  <a:lnTo>
                    <a:pt x="56" y="109"/>
                  </a:lnTo>
                  <a:lnTo>
                    <a:pt x="53" y="109"/>
                  </a:lnTo>
                  <a:lnTo>
                    <a:pt x="47" y="95"/>
                  </a:lnTo>
                  <a:lnTo>
                    <a:pt x="43" y="82"/>
                  </a:lnTo>
                  <a:lnTo>
                    <a:pt x="39" y="68"/>
                  </a:lnTo>
                  <a:lnTo>
                    <a:pt x="34" y="54"/>
                  </a:lnTo>
                  <a:lnTo>
                    <a:pt x="29" y="40"/>
                  </a:lnTo>
                  <a:lnTo>
                    <a:pt x="22" y="27"/>
                  </a:lnTo>
                  <a:lnTo>
                    <a:pt x="13" y="1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33"/>
            <p:cNvSpPr>
              <a:spLocks/>
            </p:cNvSpPr>
            <p:nvPr/>
          </p:nvSpPr>
          <p:spPr bwMode="auto">
            <a:xfrm>
              <a:off x="5018" y="3679"/>
              <a:ext cx="253" cy="120"/>
            </a:xfrm>
            <a:custGeom>
              <a:avLst/>
              <a:gdLst>
                <a:gd name="T0" fmla="*/ 230 w 508"/>
                <a:gd name="T1" fmla="*/ 20 h 239"/>
                <a:gd name="T2" fmla="*/ 235 w 508"/>
                <a:gd name="T3" fmla="*/ 32 h 239"/>
                <a:gd name="T4" fmla="*/ 239 w 508"/>
                <a:gd name="T5" fmla="*/ 43 h 239"/>
                <a:gd name="T6" fmla="*/ 243 w 508"/>
                <a:gd name="T7" fmla="*/ 55 h 239"/>
                <a:gd name="T8" fmla="*/ 246 w 508"/>
                <a:gd name="T9" fmla="*/ 68 h 239"/>
                <a:gd name="T10" fmla="*/ 249 w 508"/>
                <a:gd name="T11" fmla="*/ 80 h 239"/>
                <a:gd name="T12" fmla="*/ 251 w 508"/>
                <a:gd name="T13" fmla="*/ 92 h 239"/>
                <a:gd name="T14" fmla="*/ 252 w 508"/>
                <a:gd name="T15" fmla="*/ 104 h 239"/>
                <a:gd name="T16" fmla="*/ 253 w 508"/>
                <a:gd name="T17" fmla="*/ 117 h 239"/>
                <a:gd name="T18" fmla="*/ 250 w 508"/>
                <a:gd name="T19" fmla="*/ 119 h 239"/>
                <a:gd name="T20" fmla="*/ 246 w 508"/>
                <a:gd name="T21" fmla="*/ 120 h 239"/>
                <a:gd name="T22" fmla="*/ 243 w 508"/>
                <a:gd name="T23" fmla="*/ 120 h 239"/>
                <a:gd name="T24" fmla="*/ 241 w 508"/>
                <a:gd name="T25" fmla="*/ 119 h 239"/>
                <a:gd name="T26" fmla="*/ 238 w 508"/>
                <a:gd name="T27" fmla="*/ 118 h 239"/>
                <a:gd name="T28" fmla="*/ 236 w 508"/>
                <a:gd name="T29" fmla="*/ 115 h 239"/>
                <a:gd name="T30" fmla="*/ 234 w 508"/>
                <a:gd name="T31" fmla="*/ 112 h 239"/>
                <a:gd name="T32" fmla="*/ 233 w 508"/>
                <a:gd name="T33" fmla="*/ 109 h 239"/>
                <a:gd name="T34" fmla="*/ 231 w 508"/>
                <a:gd name="T35" fmla="*/ 106 h 239"/>
                <a:gd name="T36" fmla="*/ 231 w 508"/>
                <a:gd name="T37" fmla="*/ 102 h 239"/>
                <a:gd name="T38" fmla="*/ 230 w 508"/>
                <a:gd name="T39" fmla="*/ 99 h 239"/>
                <a:gd name="T40" fmla="*/ 230 w 508"/>
                <a:gd name="T41" fmla="*/ 95 h 239"/>
                <a:gd name="T42" fmla="*/ 223 w 508"/>
                <a:gd name="T43" fmla="*/ 95 h 239"/>
                <a:gd name="T44" fmla="*/ 215 w 508"/>
                <a:gd name="T45" fmla="*/ 96 h 239"/>
                <a:gd name="T46" fmla="*/ 207 w 508"/>
                <a:gd name="T47" fmla="*/ 98 h 239"/>
                <a:gd name="T48" fmla="*/ 199 w 508"/>
                <a:gd name="T49" fmla="*/ 100 h 239"/>
                <a:gd name="T50" fmla="*/ 190 w 508"/>
                <a:gd name="T51" fmla="*/ 102 h 239"/>
                <a:gd name="T52" fmla="*/ 181 w 508"/>
                <a:gd name="T53" fmla="*/ 104 h 239"/>
                <a:gd name="T54" fmla="*/ 172 w 508"/>
                <a:gd name="T55" fmla="*/ 106 h 239"/>
                <a:gd name="T56" fmla="*/ 162 w 508"/>
                <a:gd name="T57" fmla="*/ 108 h 239"/>
                <a:gd name="T58" fmla="*/ 0 w 508"/>
                <a:gd name="T59" fmla="*/ 40 h 239"/>
                <a:gd name="T60" fmla="*/ 2 w 508"/>
                <a:gd name="T61" fmla="*/ 38 h 239"/>
                <a:gd name="T62" fmla="*/ 3 w 508"/>
                <a:gd name="T63" fmla="*/ 35 h 239"/>
                <a:gd name="T64" fmla="*/ 3 w 508"/>
                <a:gd name="T65" fmla="*/ 32 h 239"/>
                <a:gd name="T66" fmla="*/ 2 w 508"/>
                <a:gd name="T67" fmla="*/ 30 h 239"/>
                <a:gd name="T68" fmla="*/ 163 w 508"/>
                <a:gd name="T69" fmla="*/ 96 h 239"/>
                <a:gd name="T70" fmla="*/ 172 w 508"/>
                <a:gd name="T71" fmla="*/ 93 h 239"/>
                <a:gd name="T72" fmla="*/ 181 w 508"/>
                <a:gd name="T73" fmla="*/ 92 h 239"/>
                <a:gd name="T74" fmla="*/ 189 w 508"/>
                <a:gd name="T75" fmla="*/ 90 h 239"/>
                <a:gd name="T76" fmla="*/ 198 w 508"/>
                <a:gd name="T77" fmla="*/ 88 h 239"/>
                <a:gd name="T78" fmla="*/ 206 w 508"/>
                <a:gd name="T79" fmla="*/ 86 h 239"/>
                <a:gd name="T80" fmla="*/ 215 w 508"/>
                <a:gd name="T81" fmla="*/ 84 h 239"/>
                <a:gd name="T82" fmla="*/ 223 w 508"/>
                <a:gd name="T83" fmla="*/ 81 h 239"/>
                <a:gd name="T84" fmla="*/ 230 w 508"/>
                <a:gd name="T85" fmla="*/ 78 h 239"/>
                <a:gd name="T86" fmla="*/ 230 w 508"/>
                <a:gd name="T87" fmla="*/ 67 h 239"/>
                <a:gd name="T88" fmla="*/ 228 w 508"/>
                <a:gd name="T89" fmla="*/ 54 h 239"/>
                <a:gd name="T90" fmla="*/ 225 w 508"/>
                <a:gd name="T91" fmla="*/ 42 h 239"/>
                <a:gd name="T92" fmla="*/ 222 w 508"/>
                <a:gd name="T93" fmla="*/ 29 h 239"/>
                <a:gd name="T94" fmla="*/ 218 w 508"/>
                <a:gd name="T95" fmla="*/ 17 h 239"/>
                <a:gd name="T96" fmla="*/ 215 w 508"/>
                <a:gd name="T97" fmla="*/ 8 h 239"/>
                <a:gd name="T98" fmla="*/ 212 w 508"/>
                <a:gd name="T99" fmla="*/ 2 h 239"/>
                <a:gd name="T100" fmla="*/ 211 w 508"/>
                <a:gd name="T101" fmla="*/ 0 h 239"/>
                <a:gd name="T102" fmla="*/ 215 w 508"/>
                <a:gd name="T103" fmla="*/ 1 h 239"/>
                <a:gd name="T104" fmla="*/ 218 w 508"/>
                <a:gd name="T105" fmla="*/ 2 h 239"/>
                <a:gd name="T106" fmla="*/ 221 w 508"/>
                <a:gd name="T107" fmla="*/ 5 h 239"/>
                <a:gd name="T108" fmla="*/ 223 w 508"/>
                <a:gd name="T109" fmla="*/ 8 h 239"/>
                <a:gd name="T110" fmla="*/ 225 w 508"/>
                <a:gd name="T111" fmla="*/ 11 h 239"/>
                <a:gd name="T112" fmla="*/ 227 w 508"/>
                <a:gd name="T113" fmla="*/ 14 h 239"/>
                <a:gd name="T114" fmla="*/ 228 w 508"/>
                <a:gd name="T115" fmla="*/ 17 h 239"/>
                <a:gd name="T116" fmla="*/ 230 w 508"/>
                <a:gd name="T117" fmla="*/ 20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08" h="239">
                  <a:moveTo>
                    <a:pt x="462" y="40"/>
                  </a:moveTo>
                  <a:lnTo>
                    <a:pt x="471" y="63"/>
                  </a:lnTo>
                  <a:lnTo>
                    <a:pt x="480" y="86"/>
                  </a:lnTo>
                  <a:lnTo>
                    <a:pt x="487" y="110"/>
                  </a:lnTo>
                  <a:lnTo>
                    <a:pt x="494" y="135"/>
                  </a:lnTo>
                  <a:lnTo>
                    <a:pt x="499" y="159"/>
                  </a:lnTo>
                  <a:lnTo>
                    <a:pt x="503" y="183"/>
                  </a:lnTo>
                  <a:lnTo>
                    <a:pt x="506" y="208"/>
                  </a:lnTo>
                  <a:lnTo>
                    <a:pt x="508" y="233"/>
                  </a:lnTo>
                  <a:lnTo>
                    <a:pt x="501" y="237"/>
                  </a:lnTo>
                  <a:lnTo>
                    <a:pt x="494" y="239"/>
                  </a:lnTo>
                  <a:lnTo>
                    <a:pt x="488" y="239"/>
                  </a:lnTo>
                  <a:lnTo>
                    <a:pt x="483" y="238"/>
                  </a:lnTo>
                  <a:lnTo>
                    <a:pt x="478" y="235"/>
                  </a:lnTo>
                  <a:lnTo>
                    <a:pt x="473" y="230"/>
                  </a:lnTo>
                  <a:lnTo>
                    <a:pt x="470" y="224"/>
                  </a:lnTo>
                  <a:lnTo>
                    <a:pt x="468" y="218"/>
                  </a:lnTo>
                  <a:lnTo>
                    <a:pt x="464" y="211"/>
                  </a:lnTo>
                  <a:lnTo>
                    <a:pt x="463" y="204"/>
                  </a:lnTo>
                  <a:lnTo>
                    <a:pt x="462" y="197"/>
                  </a:lnTo>
                  <a:lnTo>
                    <a:pt x="462" y="189"/>
                  </a:lnTo>
                  <a:lnTo>
                    <a:pt x="447" y="190"/>
                  </a:lnTo>
                  <a:lnTo>
                    <a:pt x="432" y="192"/>
                  </a:lnTo>
                  <a:lnTo>
                    <a:pt x="416" y="196"/>
                  </a:lnTo>
                  <a:lnTo>
                    <a:pt x="400" y="199"/>
                  </a:lnTo>
                  <a:lnTo>
                    <a:pt x="382" y="203"/>
                  </a:lnTo>
                  <a:lnTo>
                    <a:pt x="364" y="207"/>
                  </a:lnTo>
                  <a:lnTo>
                    <a:pt x="346" y="212"/>
                  </a:lnTo>
                  <a:lnTo>
                    <a:pt x="325" y="215"/>
                  </a:lnTo>
                  <a:lnTo>
                    <a:pt x="0" y="80"/>
                  </a:lnTo>
                  <a:lnTo>
                    <a:pt x="5" y="76"/>
                  </a:lnTo>
                  <a:lnTo>
                    <a:pt x="6" y="69"/>
                  </a:lnTo>
                  <a:lnTo>
                    <a:pt x="6" y="63"/>
                  </a:lnTo>
                  <a:lnTo>
                    <a:pt x="5" y="59"/>
                  </a:lnTo>
                  <a:lnTo>
                    <a:pt x="328" y="191"/>
                  </a:lnTo>
                  <a:lnTo>
                    <a:pt x="346" y="186"/>
                  </a:lnTo>
                  <a:lnTo>
                    <a:pt x="363" y="183"/>
                  </a:lnTo>
                  <a:lnTo>
                    <a:pt x="380" y="180"/>
                  </a:lnTo>
                  <a:lnTo>
                    <a:pt x="397" y="176"/>
                  </a:lnTo>
                  <a:lnTo>
                    <a:pt x="414" y="171"/>
                  </a:lnTo>
                  <a:lnTo>
                    <a:pt x="431" y="167"/>
                  </a:lnTo>
                  <a:lnTo>
                    <a:pt x="447" y="162"/>
                  </a:lnTo>
                  <a:lnTo>
                    <a:pt x="462" y="155"/>
                  </a:lnTo>
                  <a:lnTo>
                    <a:pt x="461" y="133"/>
                  </a:lnTo>
                  <a:lnTo>
                    <a:pt x="457" y="108"/>
                  </a:lnTo>
                  <a:lnTo>
                    <a:pt x="452" y="83"/>
                  </a:lnTo>
                  <a:lnTo>
                    <a:pt x="445" y="57"/>
                  </a:lnTo>
                  <a:lnTo>
                    <a:pt x="437" y="34"/>
                  </a:lnTo>
                  <a:lnTo>
                    <a:pt x="431" y="16"/>
                  </a:lnTo>
                  <a:lnTo>
                    <a:pt x="426" y="4"/>
                  </a:lnTo>
                  <a:lnTo>
                    <a:pt x="424" y="0"/>
                  </a:lnTo>
                  <a:lnTo>
                    <a:pt x="432" y="1"/>
                  </a:lnTo>
                  <a:lnTo>
                    <a:pt x="438" y="4"/>
                  </a:lnTo>
                  <a:lnTo>
                    <a:pt x="443" y="9"/>
                  </a:lnTo>
                  <a:lnTo>
                    <a:pt x="448" y="15"/>
                  </a:lnTo>
                  <a:lnTo>
                    <a:pt x="452" y="21"/>
                  </a:lnTo>
                  <a:lnTo>
                    <a:pt x="455" y="27"/>
                  </a:lnTo>
                  <a:lnTo>
                    <a:pt x="458" y="34"/>
                  </a:lnTo>
                  <a:lnTo>
                    <a:pt x="46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34"/>
            <p:cNvSpPr>
              <a:spLocks/>
            </p:cNvSpPr>
            <p:nvPr/>
          </p:nvSpPr>
          <p:spPr bwMode="auto">
            <a:xfrm>
              <a:off x="4865" y="3689"/>
              <a:ext cx="871" cy="420"/>
            </a:xfrm>
            <a:custGeom>
              <a:avLst/>
              <a:gdLst>
                <a:gd name="T0" fmla="*/ 741 w 1740"/>
                <a:gd name="T1" fmla="*/ 19 h 840"/>
                <a:gd name="T2" fmla="*/ 683 w 1740"/>
                <a:gd name="T3" fmla="*/ 191 h 840"/>
                <a:gd name="T4" fmla="*/ 685 w 1740"/>
                <a:gd name="T5" fmla="*/ 225 h 840"/>
                <a:gd name="T6" fmla="*/ 694 w 1740"/>
                <a:gd name="T7" fmla="*/ 267 h 840"/>
                <a:gd name="T8" fmla="*/ 676 w 1740"/>
                <a:gd name="T9" fmla="*/ 272 h 840"/>
                <a:gd name="T10" fmla="*/ 677 w 1740"/>
                <a:gd name="T11" fmla="*/ 248 h 840"/>
                <a:gd name="T12" fmla="*/ 661 w 1740"/>
                <a:gd name="T13" fmla="*/ 240 h 840"/>
                <a:gd name="T14" fmla="*/ 638 w 1740"/>
                <a:gd name="T15" fmla="*/ 275 h 840"/>
                <a:gd name="T16" fmla="*/ 652 w 1740"/>
                <a:gd name="T17" fmla="*/ 321 h 840"/>
                <a:gd name="T18" fmla="*/ 704 w 1740"/>
                <a:gd name="T19" fmla="*/ 369 h 840"/>
                <a:gd name="T20" fmla="*/ 766 w 1740"/>
                <a:gd name="T21" fmla="*/ 399 h 840"/>
                <a:gd name="T22" fmla="*/ 823 w 1740"/>
                <a:gd name="T23" fmla="*/ 408 h 840"/>
                <a:gd name="T24" fmla="*/ 863 w 1740"/>
                <a:gd name="T25" fmla="*/ 406 h 840"/>
                <a:gd name="T26" fmla="*/ 863 w 1740"/>
                <a:gd name="T27" fmla="*/ 412 h 840"/>
                <a:gd name="T28" fmla="*/ 829 w 1740"/>
                <a:gd name="T29" fmla="*/ 419 h 840"/>
                <a:gd name="T30" fmla="*/ 729 w 1740"/>
                <a:gd name="T31" fmla="*/ 409 h 840"/>
                <a:gd name="T32" fmla="*/ 658 w 1740"/>
                <a:gd name="T33" fmla="*/ 367 h 840"/>
                <a:gd name="T34" fmla="*/ 611 w 1740"/>
                <a:gd name="T35" fmla="*/ 304 h 840"/>
                <a:gd name="T36" fmla="*/ 593 w 1740"/>
                <a:gd name="T37" fmla="*/ 303 h 840"/>
                <a:gd name="T38" fmla="*/ 560 w 1740"/>
                <a:gd name="T39" fmla="*/ 314 h 840"/>
                <a:gd name="T40" fmla="*/ 520 w 1740"/>
                <a:gd name="T41" fmla="*/ 351 h 840"/>
                <a:gd name="T42" fmla="*/ 529 w 1740"/>
                <a:gd name="T43" fmla="*/ 309 h 840"/>
                <a:gd name="T44" fmla="*/ 475 w 1740"/>
                <a:gd name="T45" fmla="*/ 274 h 840"/>
                <a:gd name="T46" fmla="*/ 425 w 1740"/>
                <a:gd name="T47" fmla="*/ 251 h 840"/>
                <a:gd name="T48" fmla="*/ 376 w 1740"/>
                <a:gd name="T49" fmla="*/ 271 h 840"/>
                <a:gd name="T50" fmla="*/ 332 w 1740"/>
                <a:gd name="T51" fmla="*/ 302 h 840"/>
                <a:gd name="T52" fmla="*/ 298 w 1740"/>
                <a:gd name="T53" fmla="*/ 342 h 840"/>
                <a:gd name="T54" fmla="*/ 282 w 1740"/>
                <a:gd name="T55" fmla="*/ 376 h 840"/>
                <a:gd name="T56" fmla="*/ 270 w 1740"/>
                <a:gd name="T57" fmla="*/ 378 h 840"/>
                <a:gd name="T58" fmla="*/ 285 w 1740"/>
                <a:gd name="T59" fmla="*/ 311 h 840"/>
                <a:gd name="T60" fmla="*/ 339 w 1740"/>
                <a:gd name="T61" fmla="*/ 263 h 840"/>
                <a:gd name="T62" fmla="*/ 371 w 1740"/>
                <a:gd name="T63" fmla="*/ 250 h 840"/>
                <a:gd name="T64" fmla="*/ 403 w 1740"/>
                <a:gd name="T65" fmla="*/ 240 h 840"/>
                <a:gd name="T66" fmla="*/ 436 w 1740"/>
                <a:gd name="T67" fmla="*/ 231 h 840"/>
                <a:gd name="T68" fmla="*/ 419 w 1740"/>
                <a:gd name="T69" fmla="*/ 197 h 840"/>
                <a:gd name="T70" fmla="*/ 286 w 1740"/>
                <a:gd name="T71" fmla="*/ 214 h 840"/>
                <a:gd name="T72" fmla="*/ 196 w 1740"/>
                <a:gd name="T73" fmla="*/ 181 h 840"/>
                <a:gd name="T74" fmla="*/ 66 w 1740"/>
                <a:gd name="T75" fmla="*/ 137 h 840"/>
                <a:gd name="T76" fmla="*/ 0 w 1740"/>
                <a:gd name="T77" fmla="*/ 115 h 840"/>
                <a:gd name="T78" fmla="*/ 403 w 1740"/>
                <a:gd name="T79" fmla="*/ 144 h 840"/>
                <a:gd name="T80" fmla="*/ 276 w 1740"/>
                <a:gd name="T81" fmla="*/ 169 h 840"/>
                <a:gd name="T82" fmla="*/ 171 w 1740"/>
                <a:gd name="T83" fmla="*/ 139 h 840"/>
                <a:gd name="T84" fmla="*/ 49 w 1740"/>
                <a:gd name="T85" fmla="*/ 101 h 840"/>
                <a:gd name="T86" fmla="*/ 4 w 1740"/>
                <a:gd name="T87" fmla="*/ 86 h 840"/>
                <a:gd name="T88" fmla="*/ 285 w 1740"/>
                <a:gd name="T89" fmla="*/ 158 h 840"/>
                <a:gd name="T90" fmla="*/ 417 w 1740"/>
                <a:gd name="T91" fmla="*/ 106 h 840"/>
                <a:gd name="T92" fmla="*/ 446 w 1740"/>
                <a:gd name="T93" fmla="*/ 97 h 840"/>
                <a:gd name="T94" fmla="*/ 434 w 1740"/>
                <a:gd name="T95" fmla="*/ 112 h 840"/>
                <a:gd name="T96" fmla="*/ 421 w 1740"/>
                <a:gd name="T97" fmla="*/ 142 h 840"/>
                <a:gd name="T98" fmla="*/ 444 w 1740"/>
                <a:gd name="T99" fmla="*/ 189 h 840"/>
                <a:gd name="T100" fmla="*/ 484 w 1740"/>
                <a:gd name="T101" fmla="*/ 246 h 840"/>
                <a:gd name="T102" fmla="*/ 528 w 1740"/>
                <a:gd name="T103" fmla="*/ 282 h 840"/>
                <a:gd name="T104" fmla="*/ 566 w 1740"/>
                <a:gd name="T105" fmla="*/ 288 h 840"/>
                <a:gd name="T106" fmla="*/ 615 w 1740"/>
                <a:gd name="T107" fmla="*/ 257 h 840"/>
                <a:gd name="T108" fmla="*/ 712 w 1740"/>
                <a:gd name="T109" fmla="*/ 17 h 840"/>
                <a:gd name="T110" fmla="*/ 732 w 1740"/>
                <a:gd name="T111" fmla="*/ 1 h 8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40" h="840">
                  <a:moveTo>
                    <a:pt x="1494" y="6"/>
                  </a:moveTo>
                  <a:lnTo>
                    <a:pt x="1494" y="12"/>
                  </a:lnTo>
                  <a:lnTo>
                    <a:pt x="1491" y="19"/>
                  </a:lnTo>
                  <a:lnTo>
                    <a:pt x="1486" y="28"/>
                  </a:lnTo>
                  <a:lnTo>
                    <a:pt x="1480" y="37"/>
                  </a:lnTo>
                  <a:lnTo>
                    <a:pt x="1473" y="45"/>
                  </a:lnTo>
                  <a:lnTo>
                    <a:pt x="1467" y="52"/>
                  </a:lnTo>
                  <a:lnTo>
                    <a:pt x="1463" y="57"/>
                  </a:lnTo>
                  <a:lnTo>
                    <a:pt x="1462" y="59"/>
                  </a:lnTo>
                  <a:lnTo>
                    <a:pt x="1364" y="382"/>
                  </a:lnTo>
                  <a:lnTo>
                    <a:pt x="1357" y="396"/>
                  </a:lnTo>
                  <a:lnTo>
                    <a:pt x="1356" y="409"/>
                  </a:lnTo>
                  <a:lnTo>
                    <a:pt x="1358" y="422"/>
                  </a:lnTo>
                  <a:lnTo>
                    <a:pt x="1362" y="436"/>
                  </a:lnTo>
                  <a:lnTo>
                    <a:pt x="1369" y="450"/>
                  </a:lnTo>
                  <a:lnTo>
                    <a:pt x="1375" y="464"/>
                  </a:lnTo>
                  <a:lnTo>
                    <a:pt x="1381" y="477"/>
                  </a:lnTo>
                  <a:lnTo>
                    <a:pt x="1384" y="492"/>
                  </a:lnTo>
                  <a:lnTo>
                    <a:pt x="1387" y="513"/>
                  </a:lnTo>
                  <a:lnTo>
                    <a:pt x="1386" y="534"/>
                  </a:lnTo>
                  <a:lnTo>
                    <a:pt x="1377" y="552"/>
                  </a:lnTo>
                  <a:lnTo>
                    <a:pt x="1361" y="564"/>
                  </a:lnTo>
                  <a:lnTo>
                    <a:pt x="1353" y="561"/>
                  </a:lnTo>
                  <a:lnTo>
                    <a:pt x="1351" y="552"/>
                  </a:lnTo>
                  <a:lnTo>
                    <a:pt x="1351" y="544"/>
                  </a:lnTo>
                  <a:lnTo>
                    <a:pt x="1351" y="540"/>
                  </a:lnTo>
                  <a:lnTo>
                    <a:pt x="1358" y="529"/>
                  </a:lnTo>
                  <a:lnTo>
                    <a:pt x="1359" y="518"/>
                  </a:lnTo>
                  <a:lnTo>
                    <a:pt x="1358" y="506"/>
                  </a:lnTo>
                  <a:lnTo>
                    <a:pt x="1353" y="495"/>
                  </a:lnTo>
                  <a:lnTo>
                    <a:pt x="1349" y="485"/>
                  </a:lnTo>
                  <a:lnTo>
                    <a:pt x="1343" y="476"/>
                  </a:lnTo>
                  <a:lnTo>
                    <a:pt x="1336" y="469"/>
                  </a:lnTo>
                  <a:lnTo>
                    <a:pt x="1328" y="464"/>
                  </a:lnTo>
                  <a:lnTo>
                    <a:pt x="1321" y="479"/>
                  </a:lnTo>
                  <a:lnTo>
                    <a:pt x="1313" y="493"/>
                  </a:lnTo>
                  <a:lnTo>
                    <a:pt x="1304" y="507"/>
                  </a:lnTo>
                  <a:lnTo>
                    <a:pt x="1295" y="521"/>
                  </a:lnTo>
                  <a:lnTo>
                    <a:pt x="1285" y="535"/>
                  </a:lnTo>
                  <a:lnTo>
                    <a:pt x="1274" y="549"/>
                  </a:lnTo>
                  <a:lnTo>
                    <a:pt x="1263" y="561"/>
                  </a:lnTo>
                  <a:lnTo>
                    <a:pt x="1251" y="573"/>
                  </a:lnTo>
                  <a:lnTo>
                    <a:pt x="1267" y="597"/>
                  </a:lnTo>
                  <a:lnTo>
                    <a:pt x="1284" y="620"/>
                  </a:lnTo>
                  <a:lnTo>
                    <a:pt x="1303" y="642"/>
                  </a:lnTo>
                  <a:lnTo>
                    <a:pt x="1322" y="663"/>
                  </a:lnTo>
                  <a:lnTo>
                    <a:pt x="1342" y="682"/>
                  </a:lnTo>
                  <a:lnTo>
                    <a:pt x="1362" y="702"/>
                  </a:lnTo>
                  <a:lnTo>
                    <a:pt x="1384" y="719"/>
                  </a:lnTo>
                  <a:lnTo>
                    <a:pt x="1407" y="737"/>
                  </a:lnTo>
                  <a:lnTo>
                    <a:pt x="1430" y="752"/>
                  </a:lnTo>
                  <a:lnTo>
                    <a:pt x="1455" y="765"/>
                  </a:lnTo>
                  <a:lnTo>
                    <a:pt x="1480" y="777"/>
                  </a:lnTo>
                  <a:lnTo>
                    <a:pt x="1505" y="788"/>
                  </a:lnTo>
                  <a:lnTo>
                    <a:pt x="1531" y="797"/>
                  </a:lnTo>
                  <a:lnTo>
                    <a:pt x="1557" y="805"/>
                  </a:lnTo>
                  <a:lnTo>
                    <a:pt x="1585" y="810"/>
                  </a:lnTo>
                  <a:lnTo>
                    <a:pt x="1612" y="814"/>
                  </a:lnTo>
                  <a:lnTo>
                    <a:pt x="1629" y="815"/>
                  </a:lnTo>
                  <a:lnTo>
                    <a:pt x="1645" y="816"/>
                  </a:lnTo>
                  <a:lnTo>
                    <a:pt x="1661" y="816"/>
                  </a:lnTo>
                  <a:lnTo>
                    <a:pt x="1677" y="815"/>
                  </a:lnTo>
                  <a:lnTo>
                    <a:pt x="1693" y="814"/>
                  </a:lnTo>
                  <a:lnTo>
                    <a:pt x="1709" y="813"/>
                  </a:lnTo>
                  <a:lnTo>
                    <a:pt x="1725" y="811"/>
                  </a:lnTo>
                  <a:lnTo>
                    <a:pt x="1740" y="811"/>
                  </a:lnTo>
                  <a:lnTo>
                    <a:pt x="1738" y="816"/>
                  </a:lnTo>
                  <a:lnTo>
                    <a:pt x="1734" y="820"/>
                  </a:lnTo>
                  <a:lnTo>
                    <a:pt x="1730" y="822"/>
                  </a:lnTo>
                  <a:lnTo>
                    <a:pt x="1724" y="824"/>
                  </a:lnTo>
                  <a:lnTo>
                    <a:pt x="1718" y="825"/>
                  </a:lnTo>
                  <a:lnTo>
                    <a:pt x="1714" y="828"/>
                  </a:lnTo>
                  <a:lnTo>
                    <a:pt x="1708" y="830"/>
                  </a:lnTo>
                  <a:lnTo>
                    <a:pt x="1703" y="832"/>
                  </a:lnTo>
                  <a:lnTo>
                    <a:pt x="1656" y="838"/>
                  </a:lnTo>
                  <a:lnTo>
                    <a:pt x="1611" y="840"/>
                  </a:lnTo>
                  <a:lnTo>
                    <a:pt x="1569" y="839"/>
                  </a:lnTo>
                  <a:lnTo>
                    <a:pt x="1528" y="835"/>
                  </a:lnTo>
                  <a:lnTo>
                    <a:pt x="1491" y="828"/>
                  </a:lnTo>
                  <a:lnTo>
                    <a:pt x="1457" y="817"/>
                  </a:lnTo>
                  <a:lnTo>
                    <a:pt x="1425" y="806"/>
                  </a:lnTo>
                  <a:lnTo>
                    <a:pt x="1394" y="791"/>
                  </a:lnTo>
                  <a:lnTo>
                    <a:pt x="1366" y="773"/>
                  </a:lnTo>
                  <a:lnTo>
                    <a:pt x="1339" y="754"/>
                  </a:lnTo>
                  <a:lnTo>
                    <a:pt x="1315" y="733"/>
                  </a:lnTo>
                  <a:lnTo>
                    <a:pt x="1293" y="710"/>
                  </a:lnTo>
                  <a:lnTo>
                    <a:pt x="1273" y="687"/>
                  </a:lnTo>
                  <a:lnTo>
                    <a:pt x="1254" y="662"/>
                  </a:lnTo>
                  <a:lnTo>
                    <a:pt x="1237" y="635"/>
                  </a:lnTo>
                  <a:lnTo>
                    <a:pt x="1221" y="608"/>
                  </a:lnTo>
                  <a:lnTo>
                    <a:pt x="1215" y="602"/>
                  </a:lnTo>
                  <a:lnTo>
                    <a:pt x="1209" y="599"/>
                  </a:lnTo>
                  <a:lnTo>
                    <a:pt x="1201" y="599"/>
                  </a:lnTo>
                  <a:lnTo>
                    <a:pt x="1193" y="603"/>
                  </a:lnTo>
                  <a:lnTo>
                    <a:pt x="1185" y="606"/>
                  </a:lnTo>
                  <a:lnTo>
                    <a:pt x="1176" y="611"/>
                  </a:lnTo>
                  <a:lnTo>
                    <a:pt x="1168" y="614"/>
                  </a:lnTo>
                  <a:lnTo>
                    <a:pt x="1160" y="617"/>
                  </a:lnTo>
                  <a:lnTo>
                    <a:pt x="1138" y="620"/>
                  </a:lnTo>
                  <a:lnTo>
                    <a:pt x="1118" y="628"/>
                  </a:lnTo>
                  <a:lnTo>
                    <a:pt x="1099" y="639"/>
                  </a:lnTo>
                  <a:lnTo>
                    <a:pt x="1081" y="652"/>
                  </a:lnTo>
                  <a:lnTo>
                    <a:pt x="1065" y="667"/>
                  </a:lnTo>
                  <a:lnTo>
                    <a:pt x="1052" y="685"/>
                  </a:lnTo>
                  <a:lnTo>
                    <a:pt x="1039" y="702"/>
                  </a:lnTo>
                  <a:lnTo>
                    <a:pt x="1028" y="719"/>
                  </a:lnTo>
                  <a:lnTo>
                    <a:pt x="1028" y="710"/>
                  </a:lnTo>
                  <a:lnTo>
                    <a:pt x="1033" y="680"/>
                  </a:lnTo>
                  <a:lnTo>
                    <a:pt x="1042" y="646"/>
                  </a:lnTo>
                  <a:lnTo>
                    <a:pt x="1057" y="617"/>
                  </a:lnTo>
                  <a:lnTo>
                    <a:pt x="1034" y="608"/>
                  </a:lnTo>
                  <a:lnTo>
                    <a:pt x="1012" y="595"/>
                  </a:lnTo>
                  <a:lnTo>
                    <a:pt x="990" y="581"/>
                  </a:lnTo>
                  <a:lnTo>
                    <a:pt x="970" y="565"/>
                  </a:lnTo>
                  <a:lnTo>
                    <a:pt x="949" y="548"/>
                  </a:lnTo>
                  <a:lnTo>
                    <a:pt x="928" y="529"/>
                  </a:lnTo>
                  <a:lnTo>
                    <a:pt x="910" y="511"/>
                  </a:lnTo>
                  <a:lnTo>
                    <a:pt x="891" y="492"/>
                  </a:lnTo>
                  <a:lnTo>
                    <a:pt x="871" y="496"/>
                  </a:lnTo>
                  <a:lnTo>
                    <a:pt x="849" y="502"/>
                  </a:lnTo>
                  <a:lnTo>
                    <a:pt x="829" y="507"/>
                  </a:lnTo>
                  <a:lnTo>
                    <a:pt x="808" y="514"/>
                  </a:lnTo>
                  <a:lnTo>
                    <a:pt x="789" y="522"/>
                  </a:lnTo>
                  <a:lnTo>
                    <a:pt x="769" y="530"/>
                  </a:lnTo>
                  <a:lnTo>
                    <a:pt x="751" y="541"/>
                  </a:lnTo>
                  <a:lnTo>
                    <a:pt x="732" y="552"/>
                  </a:lnTo>
                  <a:lnTo>
                    <a:pt x="714" y="564"/>
                  </a:lnTo>
                  <a:lnTo>
                    <a:pt x="697" y="576"/>
                  </a:lnTo>
                  <a:lnTo>
                    <a:pt x="679" y="590"/>
                  </a:lnTo>
                  <a:lnTo>
                    <a:pt x="663" y="604"/>
                  </a:lnTo>
                  <a:lnTo>
                    <a:pt x="647" y="620"/>
                  </a:lnTo>
                  <a:lnTo>
                    <a:pt x="632" y="636"/>
                  </a:lnTo>
                  <a:lnTo>
                    <a:pt x="617" y="654"/>
                  </a:lnTo>
                  <a:lnTo>
                    <a:pt x="603" y="671"/>
                  </a:lnTo>
                  <a:lnTo>
                    <a:pt x="595" y="684"/>
                  </a:lnTo>
                  <a:lnTo>
                    <a:pt x="587" y="697"/>
                  </a:lnTo>
                  <a:lnTo>
                    <a:pt x="580" y="711"/>
                  </a:lnTo>
                  <a:lnTo>
                    <a:pt x="575" y="724"/>
                  </a:lnTo>
                  <a:lnTo>
                    <a:pt x="569" y="738"/>
                  </a:lnTo>
                  <a:lnTo>
                    <a:pt x="563" y="752"/>
                  </a:lnTo>
                  <a:lnTo>
                    <a:pt x="559" y="767"/>
                  </a:lnTo>
                  <a:lnTo>
                    <a:pt x="554" y="780"/>
                  </a:lnTo>
                  <a:lnTo>
                    <a:pt x="546" y="775"/>
                  </a:lnTo>
                  <a:lnTo>
                    <a:pt x="541" y="765"/>
                  </a:lnTo>
                  <a:lnTo>
                    <a:pt x="539" y="755"/>
                  </a:lnTo>
                  <a:lnTo>
                    <a:pt x="536" y="745"/>
                  </a:lnTo>
                  <a:lnTo>
                    <a:pt x="536" y="710"/>
                  </a:lnTo>
                  <a:lnTo>
                    <a:pt x="541" y="679"/>
                  </a:lnTo>
                  <a:lnTo>
                    <a:pt x="553" y="649"/>
                  </a:lnTo>
                  <a:lnTo>
                    <a:pt x="570" y="621"/>
                  </a:lnTo>
                  <a:lnTo>
                    <a:pt x="590" y="596"/>
                  </a:lnTo>
                  <a:lnTo>
                    <a:pt x="614" y="573"/>
                  </a:lnTo>
                  <a:lnTo>
                    <a:pt x="639" y="552"/>
                  </a:lnTo>
                  <a:lnTo>
                    <a:pt x="667" y="533"/>
                  </a:lnTo>
                  <a:lnTo>
                    <a:pt x="678" y="526"/>
                  </a:lnTo>
                  <a:lnTo>
                    <a:pt x="691" y="520"/>
                  </a:lnTo>
                  <a:lnTo>
                    <a:pt x="703" y="514"/>
                  </a:lnTo>
                  <a:lnTo>
                    <a:pt x="715" y="508"/>
                  </a:lnTo>
                  <a:lnTo>
                    <a:pt x="728" y="504"/>
                  </a:lnTo>
                  <a:lnTo>
                    <a:pt x="741" y="499"/>
                  </a:lnTo>
                  <a:lnTo>
                    <a:pt x="753" y="495"/>
                  </a:lnTo>
                  <a:lnTo>
                    <a:pt x="766" y="490"/>
                  </a:lnTo>
                  <a:lnTo>
                    <a:pt x="779" y="487"/>
                  </a:lnTo>
                  <a:lnTo>
                    <a:pt x="791" y="483"/>
                  </a:lnTo>
                  <a:lnTo>
                    <a:pt x="805" y="479"/>
                  </a:lnTo>
                  <a:lnTo>
                    <a:pt x="818" y="475"/>
                  </a:lnTo>
                  <a:lnTo>
                    <a:pt x="832" y="472"/>
                  </a:lnTo>
                  <a:lnTo>
                    <a:pt x="844" y="468"/>
                  </a:lnTo>
                  <a:lnTo>
                    <a:pt x="858" y="465"/>
                  </a:lnTo>
                  <a:lnTo>
                    <a:pt x="871" y="461"/>
                  </a:lnTo>
                  <a:lnTo>
                    <a:pt x="865" y="449"/>
                  </a:lnTo>
                  <a:lnTo>
                    <a:pt x="858" y="435"/>
                  </a:lnTo>
                  <a:lnTo>
                    <a:pt x="851" y="421"/>
                  </a:lnTo>
                  <a:lnTo>
                    <a:pt x="844" y="408"/>
                  </a:lnTo>
                  <a:lnTo>
                    <a:pt x="837" y="394"/>
                  </a:lnTo>
                  <a:lnTo>
                    <a:pt x="832" y="381"/>
                  </a:lnTo>
                  <a:lnTo>
                    <a:pt x="825" y="366"/>
                  </a:lnTo>
                  <a:lnTo>
                    <a:pt x="820" y="352"/>
                  </a:lnTo>
                  <a:lnTo>
                    <a:pt x="579" y="430"/>
                  </a:lnTo>
                  <a:lnTo>
                    <a:pt x="571" y="427"/>
                  </a:lnTo>
                  <a:lnTo>
                    <a:pt x="552" y="419"/>
                  </a:lnTo>
                  <a:lnTo>
                    <a:pt x="523" y="408"/>
                  </a:lnTo>
                  <a:lnTo>
                    <a:pt x="485" y="394"/>
                  </a:lnTo>
                  <a:lnTo>
                    <a:pt x="441" y="378"/>
                  </a:lnTo>
                  <a:lnTo>
                    <a:pt x="392" y="362"/>
                  </a:lnTo>
                  <a:lnTo>
                    <a:pt x="340" y="344"/>
                  </a:lnTo>
                  <a:lnTo>
                    <a:pt x="287" y="325"/>
                  </a:lnTo>
                  <a:lnTo>
                    <a:pt x="233" y="307"/>
                  </a:lnTo>
                  <a:lnTo>
                    <a:pt x="181" y="290"/>
                  </a:lnTo>
                  <a:lnTo>
                    <a:pt x="132" y="273"/>
                  </a:lnTo>
                  <a:lnTo>
                    <a:pt x="89" y="258"/>
                  </a:lnTo>
                  <a:lnTo>
                    <a:pt x="53" y="246"/>
                  </a:lnTo>
                  <a:lnTo>
                    <a:pt x="24" y="237"/>
                  </a:lnTo>
                  <a:lnTo>
                    <a:pt x="7" y="231"/>
                  </a:lnTo>
                  <a:lnTo>
                    <a:pt x="0" y="229"/>
                  </a:lnTo>
                  <a:lnTo>
                    <a:pt x="0" y="202"/>
                  </a:lnTo>
                  <a:lnTo>
                    <a:pt x="569" y="402"/>
                  </a:lnTo>
                  <a:lnTo>
                    <a:pt x="812" y="321"/>
                  </a:lnTo>
                  <a:lnTo>
                    <a:pt x="807" y="306"/>
                  </a:lnTo>
                  <a:lnTo>
                    <a:pt x="805" y="288"/>
                  </a:lnTo>
                  <a:lnTo>
                    <a:pt x="799" y="275"/>
                  </a:lnTo>
                  <a:lnTo>
                    <a:pt x="787" y="271"/>
                  </a:lnTo>
                  <a:lnTo>
                    <a:pt x="582" y="340"/>
                  </a:lnTo>
                  <a:lnTo>
                    <a:pt x="572" y="341"/>
                  </a:lnTo>
                  <a:lnTo>
                    <a:pt x="552" y="337"/>
                  </a:lnTo>
                  <a:lnTo>
                    <a:pt x="523" y="330"/>
                  </a:lnTo>
                  <a:lnTo>
                    <a:pt x="485" y="321"/>
                  </a:lnTo>
                  <a:lnTo>
                    <a:pt x="441" y="308"/>
                  </a:lnTo>
                  <a:lnTo>
                    <a:pt x="393" y="294"/>
                  </a:lnTo>
                  <a:lnTo>
                    <a:pt x="342" y="278"/>
                  </a:lnTo>
                  <a:lnTo>
                    <a:pt x="289" y="262"/>
                  </a:lnTo>
                  <a:lnTo>
                    <a:pt x="237" y="246"/>
                  </a:lnTo>
                  <a:lnTo>
                    <a:pt x="187" y="230"/>
                  </a:lnTo>
                  <a:lnTo>
                    <a:pt x="139" y="214"/>
                  </a:lnTo>
                  <a:lnTo>
                    <a:pt x="97" y="201"/>
                  </a:lnTo>
                  <a:lnTo>
                    <a:pt x="61" y="189"/>
                  </a:lnTo>
                  <a:lnTo>
                    <a:pt x="35" y="180"/>
                  </a:lnTo>
                  <a:lnTo>
                    <a:pt x="16" y="174"/>
                  </a:lnTo>
                  <a:lnTo>
                    <a:pt x="10" y="172"/>
                  </a:lnTo>
                  <a:lnTo>
                    <a:pt x="7" y="172"/>
                  </a:lnTo>
                  <a:lnTo>
                    <a:pt x="5" y="165"/>
                  </a:lnTo>
                  <a:lnTo>
                    <a:pt x="5" y="158"/>
                  </a:lnTo>
                  <a:lnTo>
                    <a:pt x="5" y="151"/>
                  </a:lnTo>
                  <a:lnTo>
                    <a:pt x="5" y="143"/>
                  </a:lnTo>
                  <a:lnTo>
                    <a:pt x="569" y="315"/>
                  </a:lnTo>
                  <a:lnTo>
                    <a:pt x="785" y="243"/>
                  </a:lnTo>
                  <a:lnTo>
                    <a:pt x="794" y="237"/>
                  </a:lnTo>
                  <a:lnTo>
                    <a:pt x="805" y="229"/>
                  </a:lnTo>
                  <a:lnTo>
                    <a:pt x="819" y="220"/>
                  </a:lnTo>
                  <a:lnTo>
                    <a:pt x="834" y="212"/>
                  </a:lnTo>
                  <a:lnTo>
                    <a:pt x="849" y="204"/>
                  </a:lnTo>
                  <a:lnTo>
                    <a:pt x="864" y="196"/>
                  </a:lnTo>
                  <a:lnTo>
                    <a:pt x="876" y="190"/>
                  </a:lnTo>
                  <a:lnTo>
                    <a:pt x="888" y="186"/>
                  </a:lnTo>
                  <a:lnTo>
                    <a:pt x="891" y="193"/>
                  </a:lnTo>
                  <a:lnTo>
                    <a:pt x="890" y="200"/>
                  </a:lnTo>
                  <a:lnTo>
                    <a:pt x="886" y="205"/>
                  </a:lnTo>
                  <a:lnTo>
                    <a:pt x="880" y="212"/>
                  </a:lnTo>
                  <a:lnTo>
                    <a:pt x="874" y="218"/>
                  </a:lnTo>
                  <a:lnTo>
                    <a:pt x="867" y="224"/>
                  </a:lnTo>
                  <a:lnTo>
                    <a:pt x="861" y="230"/>
                  </a:lnTo>
                  <a:lnTo>
                    <a:pt x="858" y="237"/>
                  </a:lnTo>
                  <a:lnTo>
                    <a:pt x="848" y="254"/>
                  </a:lnTo>
                  <a:lnTo>
                    <a:pt x="842" y="269"/>
                  </a:lnTo>
                  <a:lnTo>
                    <a:pt x="842" y="284"/>
                  </a:lnTo>
                  <a:lnTo>
                    <a:pt x="845" y="300"/>
                  </a:lnTo>
                  <a:lnTo>
                    <a:pt x="852" y="316"/>
                  </a:lnTo>
                  <a:lnTo>
                    <a:pt x="861" y="333"/>
                  </a:lnTo>
                  <a:lnTo>
                    <a:pt x="873" y="354"/>
                  </a:lnTo>
                  <a:lnTo>
                    <a:pt x="886" y="377"/>
                  </a:lnTo>
                  <a:lnTo>
                    <a:pt x="901" y="401"/>
                  </a:lnTo>
                  <a:lnTo>
                    <a:pt x="916" y="424"/>
                  </a:lnTo>
                  <a:lnTo>
                    <a:pt x="932" y="447"/>
                  </a:lnTo>
                  <a:lnTo>
                    <a:pt x="949" y="469"/>
                  </a:lnTo>
                  <a:lnTo>
                    <a:pt x="966" y="491"/>
                  </a:lnTo>
                  <a:lnTo>
                    <a:pt x="985" y="513"/>
                  </a:lnTo>
                  <a:lnTo>
                    <a:pt x="1005" y="533"/>
                  </a:lnTo>
                  <a:lnTo>
                    <a:pt x="1026" y="552"/>
                  </a:lnTo>
                  <a:lnTo>
                    <a:pt x="1040" y="558"/>
                  </a:lnTo>
                  <a:lnTo>
                    <a:pt x="1055" y="564"/>
                  </a:lnTo>
                  <a:lnTo>
                    <a:pt x="1069" y="568"/>
                  </a:lnTo>
                  <a:lnTo>
                    <a:pt x="1084" y="573"/>
                  </a:lnTo>
                  <a:lnTo>
                    <a:pt x="1100" y="575"/>
                  </a:lnTo>
                  <a:lnTo>
                    <a:pt x="1115" y="576"/>
                  </a:lnTo>
                  <a:lnTo>
                    <a:pt x="1131" y="575"/>
                  </a:lnTo>
                  <a:lnTo>
                    <a:pt x="1147" y="573"/>
                  </a:lnTo>
                  <a:lnTo>
                    <a:pt x="1169" y="561"/>
                  </a:lnTo>
                  <a:lnTo>
                    <a:pt x="1190" y="548"/>
                  </a:lnTo>
                  <a:lnTo>
                    <a:pt x="1209" y="533"/>
                  </a:lnTo>
                  <a:lnTo>
                    <a:pt x="1229" y="514"/>
                  </a:lnTo>
                  <a:lnTo>
                    <a:pt x="1246" y="496"/>
                  </a:lnTo>
                  <a:lnTo>
                    <a:pt x="1262" y="476"/>
                  </a:lnTo>
                  <a:lnTo>
                    <a:pt x="1276" y="454"/>
                  </a:lnTo>
                  <a:lnTo>
                    <a:pt x="1288" y="432"/>
                  </a:lnTo>
                  <a:lnTo>
                    <a:pt x="1422" y="34"/>
                  </a:lnTo>
                  <a:lnTo>
                    <a:pt x="1429" y="27"/>
                  </a:lnTo>
                  <a:lnTo>
                    <a:pt x="1437" y="19"/>
                  </a:lnTo>
                  <a:lnTo>
                    <a:pt x="1445" y="12"/>
                  </a:lnTo>
                  <a:lnTo>
                    <a:pt x="1453" y="6"/>
                  </a:lnTo>
                  <a:lnTo>
                    <a:pt x="1463" y="2"/>
                  </a:lnTo>
                  <a:lnTo>
                    <a:pt x="1473" y="0"/>
                  </a:lnTo>
                  <a:lnTo>
                    <a:pt x="1483" y="2"/>
                  </a:lnTo>
                  <a:lnTo>
                    <a:pt x="149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35"/>
            <p:cNvSpPr>
              <a:spLocks/>
            </p:cNvSpPr>
            <p:nvPr/>
          </p:nvSpPr>
          <p:spPr bwMode="auto">
            <a:xfrm>
              <a:off x="5598" y="3691"/>
              <a:ext cx="361" cy="452"/>
            </a:xfrm>
            <a:custGeom>
              <a:avLst/>
              <a:gdLst>
                <a:gd name="T0" fmla="*/ 171 w 722"/>
                <a:gd name="T1" fmla="*/ 405 h 903"/>
                <a:gd name="T2" fmla="*/ 205 w 722"/>
                <a:gd name="T3" fmla="*/ 181 h 903"/>
                <a:gd name="T4" fmla="*/ 243 w 722"/>
                <a:gd name="T5" fmla="*/ 100 h 903"/>
                <a:gd name="T6" fmla="*/ 287 w 722"/>
                <a:gd name="T7" fmla="*/ 95 h 903"/>
                <a:gd name="T8" fmla="*/ 288 w 722"/>
                <a:gd name="T9" fmla="*/ 278 h 903"/>
                <a:gd name="T10" fmla="*/ 322 w 722"/>
                <a:gd name="T11" fmla="*/ 257 h 903"/>
                <a:gd name="T12" fmla="*/ 340 w 722"/>
                <a:gd name="T13" fmla="*/ 216 h 903"/>
                <a:gd name="T14" fmla="*/ 349 w 722"/>
                <a:gd name="T15" fmla="*/ 90 h 903"/>
                <a:gd name="T16" fmla="*/ 339 w 722"/>
                <a:gd name="T17" fmla="*/ 49 h 903"/>
                <a:gd name="T18" fmla="*/ 305 w 722"/>
                <a:gd name="T19" fmla="*/ 19 h 903"/>
                <a:gd name="T20" fmla="*/ 249 w 722"/>
                <a:gd name="T21" fmla="*/ 15 h 903"/>
                <a:gd name="T22" fmla="*/ 194 w 722"/>
                <a:gd name="T23" fmla="*/ 22 h 903"/>
                <a:gd name="T24" fmla="*/ 141 w 722"/>
                <a:gd name="T25" fmla="*/ 38 h 903"/>
                <a:gd name="T26" fmla="*/ 85 w 722"/>
                <a:gd name="T27" fmla="*/ 63 h 903"/>
                <a:gd name="T28" fmla="*/ 50 w 722"/>
                <a:gd name="T29" fmla="*/ 106 h 903"/>
                <a:gd name="T30" fmla="*/ 23 w 722"/>
                <a:gd name="T31" fmla="*/ 233 h 903"/>
                <a:gd name="T32" fmla="*/ 28 w 722"/>
                <a:gd name="T33" fmla="*/ 283 h 903"/>
                <a:gd name="T34" fmla="*/ 56 w 722"/>
                <a:gd name="T35" fmla="*/ 321 h 903"/>
                <a:gd name="T36" fmla="*/ 87 w 722"/>
                <a:gd name="T37" fmla="*/ 331 h 903"/>
                <a:gd name="T38" fmla="*/ 114 w 722"/>
                <a:gd name="T39" fmla="*/ 334 h 903"/>
                <a:gd name="T40" fmla="*/ 138 w 722"/>
                <a:gd name="T41" fmla="*/ 333 h 903"/>
                <a:gd name="T42" fmla="*/ 165 w 722"/>
                <a:gd name="T43" fmla="*/ 326 h 903"/>
                <a:gd name="T44" fmla="*/ 165 w 722"/>
                <a:gd name="T45" fmla="*/ 339 h 903"/>
                <a:gd name="T46" fmla="*/ 138 w 722"/>
                <a:gd name="T47" fmla="*/ 346 h 903"/>
                <a:gd name="T48" fmla="*/ 113 w 722"/>
                <a:gd name="T49" fmla="*/ 350 h 903"/>
                <a:gd name="T50" fmla="*/ 88 w 722"/>
                <a:gd name="T51" fmla="*/ 349 h 903"/>
                <a:gd name="T52" fmla="*/ 62 w 722"/>
                <a:gd name="T53" fmla="*/ 344 h 903"/>
                <a:gd name="T54" fmla="*/ 28 w 722"/>
                <a:gd name="T55" fmla="*/ 325 h 903"/>
                <a:gd name="T56" fmla="*/ 5 w 722"/>
                <a:gd name="T57" fmla="*/ 293 h 903"/>
                <a:gd name="T58" fmla="*/ 4 w 722"/>
                <a:gd name="T59" fmla="*/ 183 h 903"/>
                <a:gd name="T60" fmla="*/ 31 w 722"/>
                <a:gd name="T61" fmla="*/ 79 h 903"/>
                <a:gd name="T62" fmla="*/ 50 w 722"/>
                <a:gd name="T63" fmla="*/ 54 h 903"/>
                <a:gd name="T64" fmla="*/ 72 w 722"/>
                <a:gd name="T65" fmla="*/ 39 h 903"/>
                <a:gd name="T66" fmla="*/ 100 w 722"/>
                <a:gd name="T67" fmla="*/ 30 h 903"/>
                <a:gd name="T68" fmla="*/ 137 w 722"/>
                <a:gd name="T69" fmla="*/ 20 h 903"/>
                <a:gd name="T70" fmla="*/ 152 w 722"/>
                <a:gd name="T71" fmla="*/ 17 h 903"/>
                <a:gd name="T72" fmla="*/ 188 w 722"/>
                <a:gd name="T73" fmla="*/ 10 h 903"/>
                <a:gd name="T74" fmla="*/ 231 w 722"/>
                <a:gd name="T75" fmla="*/ 3 h 903"/>
                <a:gd name="T76" fmla="*/ 266 w 722"/>
                <a:gd name="T77" fmla="*/ 0 h 903"/>
                <a:gd name="T78" fmla="*/ 315 w 722"/>
                <a:gd name="T79" fmla="*/ 7 h 903"/>
                <a:gd name="T80" fmla="*/ 350 w 722"/>
                <a:gd name="T81" fmla="*/ 35 h 903"/>
                <a:gd name="T82" fmla="*/ 361 w 722"/>
                <a:gd name="T83" fmla="*/ 105 h 903"/>
                <a:gd name="T84" fmla="*/ 360 w 722"/>
                <a:gd name="T85" fmla="*/ 181 h 903"/>
                <a:gd name="T86" fmla="*/ 354 w 722"/>
                <a:gd name="T87" fmla="*/ 235 h 903"/>
                <a:gd name="T88" fmla="*/ 325 w 722"/>
                <a:gd name="T89" fmla="*/ 278 h 903"/>
                <a:gd name="T90" fmla="*/ 301 w 722"/>
                <a:gd name="T91" fmla="*/ 292 h 903"/>
                <a:gd name="T92" fmla="*/ 277 w 722"/>
                <a:gd name="T93" fmla="*/ 305 h 903"/>
                <a:gd name="T94" fmla="*/ 289 w 722"/>
                <a:gd name="T95" fmla="*/ 107 h 903"/>
                <a:gd name="T96" fmla="*/ 250 w 722"/>
                <a:gd name="T97" fmla="*/ 113 h 903"/>
                <a:gd name="T98" fmla="*/ 178 w 722"/>
                <a:gd name="T99" fmla="*/ 452 h 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22" h="903">
                  <a:moveTo>
                    <a:pt x="356" y="903"/>
                  </a:moveTo>
                  <a:lnTo>
                    <a:pt x="328" y="903"/>
                  </a:lnTo>
                  <a:lnTo>
                    <a:pt x="332" y="878"/>
                  </a:lnTo>
                  <a:lnTo>
                    <a:pt x="341" y="809"/>
                  </a:lnTo>
                  <a:lnTo>
                    <a:pt x="354" y="710"/>
                  </a:lnTo>
                  <a:lnTo>
                    <a:pt x="371" y="593"/>
                  </a:lnTo>
                  <a:lnTo>
                    <a:pt x="389" y="474"/>
                  </a:lnTo>
                  <a:lnTo>
                    <a:pt x="409" y="362"/>
                  </a:lnTo>
                  <a:lnTo>
                    <a:pt x="428" y="272"/>
                  </a:lnTo>
                  <a:lnTo>
                    <a:pt x="446" y="215"/>
                  </a:lnTo>
                  <a:lnTo>
                    <a:pt x="464" y="207"/>
                  </a:lnTo>
                  <a:lnTo>
                    <a:pt x="485" y="199"/>
                  </a:lnTo>
                  <a:lnTo>
                    <a:pt x="507" y="194"/>
                  </a:lnTo>
                  <a:lnTo>
                    <a:pt x="529" y="189"/>
                  </a:lnTo>
                  <a:lnTo>
                    <a:pt x="551" y="188"/>
                  </a:lnTo>
                  <a:lnTo>
                    <a:pt x="574" y="189"/>
                  </a:lnTo>
                  <a:lnTo>
                    <a:pt x="594" y="194"/>
                  </a:lnTo>
                  <a:lnTo>
                    <a:pt x="615" y="203"/>
                  </a:lnTo>
                  <a:lnTo>
                    <a:pt x="559" y="561"/>
                  </a:lnTo>
                  <a:lnTo>
                    <a:pt x="575" y="555"/>
                  </a:lnTo>
                  <a:lnTo>
                    <a:pt x="592" y="547"/>
                  </a:lnTo>
                  <a:lnTo>
                    <a:pt x="609" y="538"/>
                  </a:lnTo>
                  <a:lnTo>
                    <a:pt x="628" y="527"/>
                  </a:lnTo>
                  <a:lnTo>
                    <a:pt x="644" y="513"/>
                  </a:lnTo>
                  <a:lnTo>
                    <a:pt x="658" y="499"/>
                  </a:lnTo>
                  <a:lnTo>
                    <a:pt x="669" y="483"/>
                  </a:lnTo>
                  <a:lnTo>
                    <a:pt x="676" y="467"/>
                  </a:lnTo>
                  <a:lnTo>
                    <a:pt x="679" y="431"/>
                  </a:lnTo>
                  <a:lnTo>
                    <a:pt x="688" y="348"/>
                  </a:lnTo>
                  <a:lnTo>
                    <a:pt x="696" y="258"/>
                  </a:lnTo>
                  <a:lnTo>
                    <a:pt x="699" y="197"/>
                  </a:lnTo>
                  <a:lnTo>
                    <a:pt x="698" y="180"/>
                  </a:lnTo>
                  <a:lnTo>
                    <a:pt x="696" y="160"/>
                  </a:lnTo>
                  <a:lnTo>
                    <a:pt x="691" y="139"/>
                  </a:lnTo>
                  <a:lnTo>
                    <a:pt x="685" y="119"/>
                  </a:lnTo>
                  <a:lnTo>
                    <a:pt x="677" y="98"/>
                  </a:lnTo>
                  <a:lnTo>
                    <a:pt x="667" y="77"/>
                  </a:lnTo>
                  <a:lnTo>
                    <a:pt x="653" y="60"/>
                  </a:lnTo>
                  <a:lnTo>
                    <a:pt x="637" y="44"/>
                  </a:lnTo>
                  <a:lnTo>
                    <a:pt x="609" y="38"/>
                  </a:lnTo>
                  <a:lnTo>
                    <a:pt x="580" y="33"/>
                  </a:lnTo>
                  <a:lnTo>
                    <a:pt x="553" y="31"/>
                  </a:lnTo>
                  <a:lnTo>
                    <a:pt x="525" y="30"/>
                  </a:lnTo>
                  <a:lnTo>
                    <a:pt x="498" y="30"/>
                  </a:lnTo>
                  <a:lnTo>
                    <a:pt x="470" y="31"/>
                  </a:lnTo>
                  <a:lnTo>
                    <a:pt x="441" y="35"/>
                  </a:lnTo>
                  <a:lnTo>
                    <a:pt x="415" y="38"/>
                  </a:lnTo>
                  <a:lnTo>
                    <a:pt x="387" y="44"/>
                  </a:lnTo>
                  <a:lnTo>
                    <a:pt x="360" y="50"/>
                  </a:lnTo>
                  <a:lnTo>
                    <a:pt x="333" y="58"/>
                  </a:lnTo>
                  <a:lnTo>
                    <a:pt x="307" y="66"/>
                  </a:lnTo>
                  <a:lnTo>
                    <a:pt x="281" y="75"/>
                  </a:lnTo>
                  <a:lnTo>
                    <a:pt x="256" y="84"/>
                  </a:lnTo>
                  <a:lnTo>
                    <a:pt x="230" y="94"/>
                  </a:lnTo>
                  <a:lnTo>
                    <a:pt x="206" y="106"/>
                  </a:lnTo>
                  <a:lnTo>
                    <a:pt x="170" y="126"/>
                  </a:lnTo>
                  <a:lnTo>
                    <a:pt x="143" y="146"/>
                  </a:lnTo>
                  <a:lnTo>
                    <a:pt x="123" y="167"/>
                  </a:lnTo>
                  <a:lnTo>
                    <a:pt x="109" y="189"/>
                  </a:lnTo>
                  <a:lnTo>
                    <a:pt x="99" y="211"/>
                  </a:lnTo>
                  <a:lnTo>
                    <a:pt x="91" y="235"/>
                  </a:lnTo>
                  <a:lnTo>
                    <a:pt x="83" y="259"/>
                  </a:lnTo>
                  <a:lnTo>
                    <a:pt x="73" y="285"/>
                  </a:lnTo>
                  <a:lnTo>
                    <a:pt x="45" y="465"/>
                  </a:lnTo>
                  <a:lnTo>
                    <a:pt x="46" y="491"/>
                  </a:lnTo>
                  <a:lnTo>
                    <a:pt x="48" y="516"/>
                  </a:lnTo>
                  <a:lnTo>
                    <a:pt x="52" y="541"/>
                  </a:lnTo>
                  <a:lnTo>
                    <a:pt x="56" y="566"/>
                  </a:lnTo>
                  <a:lnTo>
                    <a:pt x="64" y="588"/>
                  </a:lnTo>
                  <a:lnTo>
                    <a:pt x="76" y="608"/>
                  </a:lnTo>
                  <a:lnTo>
                    <a:pt x="91" y="627"/>
                  </a:lnTo>
                  <a:lnTo>
                    <a:pt x="111" y="641"/>
                  </a:lnTo>
                  <a:lnTo>
                    <a:pt x="128" y="647"/>
                  </a:lnTo>
                  <a:lnTo>
                    <a:pt x="144" y="653"/>
                  </a:lnTo>
                  <a:lnTo>
                    <a:pt x="160" y="658"/>
                  </a:lnTo>
                  <a:lnTo>
                    <a:pt x="174" y="661"/>
                  </a:lnTo>
                  <a:lnTo>
                    <a:pt x="188" y="665"/>
                  </a:lnTo>
                  <a:lnTo>
                    <a:pt x="202" y="667"/>
                  </a:lnTo>
                  <a:lnTo>
                    <a:pt x="214" y="668"/>
                  </a:lnTo>
                  <a:lnTo>
                    <a:pt x="227" y="668"/>
                  </a:lnTo>
                  <a:lnTo>
                    <a:pt x="238" y="668"/>
                  </a:lnTo>
                  <a:lnTo>
                    <a:pt x="251" y="668"/>
                  </a:lnTo>
                  <a:lnTo>
                    <a:pt x="263" y="667"/>
                  </a:lnTo>
                  <a:lnTo>
                    <a:pt x="275" y="665"/>
                  </a:lnTo>
                  <a:lnTo>
                    <a:pt x="288" y="662"/>
                  </a:lnTo>
                  <a:lnTo>
                    <a:pt x="301" y="659"/>
                  </a:lnTo>
                  <a:lnTo>
                    <a:pt x="314" y="656"/>
                  </a:lnTo>
                  <a:lnTo>
                    <a:pt x="329" y="652"/>
                  </a:lnTo>
                  <a:lnTo>
                    <a:pt x="333" y="657"/>
                  </a:lnTo>
                  <a:lnTo>
                    <a:pt x="333" y="664"/>
                  </a:lnTo>
                  <a:lnTo>
                    <a:pt x="331" y="672"/>
                  </a:lnTo>
                  <a:lnTo>
                    <a:pt x="329" y="677"/>
                  </a:lnTo>
                  <a:lnTo>
                    <a:pt x="316" y="682"/>
                  </a:lnTo>
                  <a:lnTo>
                    <a:pt x="302" y="686"/>
                  </a:lnTo>
                  <a:lnTo>
                    <a:pt x="289" y="690"/>
                  </a:lnTo>
                  <a:lnTo>
                    <a:pt x="276" y="692"/>
                  </a:lnTo>
                  <a:lnTo>
                    <a:pt x="264" y="695"/>
                  </a:lnTo>
                  <a:lnTo>
                    <a:pt x="251" y="697"/>
                  </a:lnTo>
                  <a:lnTo>
                    <a:pt x="238" y="699"/>
                  </a:lnTo>
                  <a:lnTo>
                    <a:pt x="226" y="699"/>
                  </a:lnTo>
                  <a:lnTo>
                    <a:pt x="213" y="700"/>
                  </a:lnTo>
                  <a:lnTo>
                    <a:pt x="202" y="700"/>
                  </a:lnTo>
                  <a:lnTo>
                    <a:pt x="189" y="699"/>
                  </a:lnTo>
                  <a:lnTo>
                    <a:pt x="176" y="698"/>
                  </a:lnTo>
                  <a:lnTo>
                    <a:pt x="164" y="696"/>
                  </a:lnTo>
                  <a:lnTo>
                    <a:pt x="150" y="694"/>
                  </a:lnTo>
                  <a:lnTo>
                    <a:pt x="137" y="690"/>
                  </a:lnTo>
                  <a:lnTo>
                    <a:pt x="123" y="687"/>
                  </a:lnTo>
                  <a:lnTo>
                    <a:pt x="106" y="680"/>
                  </a:lnTo>
                  <a:lnTo>
                    <a:pt x="88" y="672"/>
                  </a:lnTo>
                  <a:lnTo>
                    <a:pt x="71" y="661"/>
                  </a:lnTo>
                  <a:lnTo>
                    <a:pt x="55" y="650"/>
                  </a:lnTo>
                  <a:lnTo>
                    <a:pt x="40" y="636"/>
                  </a:lnTo>
                  <a:lnTo>
                    <a:pt x="28" y="621"/>
                  </a:lnTo>
                  <a:lnTo>
                    <a:pt x="18" y="605"/>
                  </a:lnTo>
                  <a:lnTo>
                    <a:pt x="10" y="586"/>
                  </a:lnTo>
                  <a:lnTo>
                    <a:pt x="2" y="531"/>
                  </a:lnTo>
                  <a:lnTo>
                    <a:pt x="0" y="476"/>
                  </a:lnTo>
                  <a:lnTo>
                    <a:pt x="1" y="421"/>
                  </a:lnTo>
                  <a:lnTo>
                    <a:pt x="7" y="365"/>
                  </a:lnTo>
                  <a:lnTo>
                    <a:pt x="16" y="311"/>
                  </a:lnTo>
                  <a:lnTo>
                    <a:pt x="29" y="258"/>
                  </a:lnTo>
                  <a:lnTo>
                    <a:pt x="44" y="206"/>
                  </a:lnTo>
                  <a:lnTo>
                    <a:pt x="62" y="157"/>
                  </a:lnTo>
                  <a:lnTo>
                    <a:pt x="71" y="142"/>
                  </a:lnTo>
                  <a:lnTo>
                    <a:pt x="81" y="129"/>
                  </a:lnTo>
                  <a:lnTo>
                    <a:pt x="90" y="118"/>
                  </a:lnTo>
                  <a:lnTo>
                    <a:pt x="99" y="107"/>
                  </a:lnTo>
                  <a:lnTo>
                    <a:pt x="109" y="99"/>
                  </a:lnTo>
                  <a:lnTo>
                    <a:pt x="120" y="91"/>
                  </a:lnTo>
                  <a:lnTo>
                    <a:pt x="131" y="84"/>
                  </a:lnTo>
                  <a:lnTo>
                    <a:pt x="143" y="78"/>
                  </a:lnTo>
                  <a:lnTo>
                    <a:pt x="155" y="73"/>
                  </a:lnTo>
                  <a:lnTo>
                    <a:pt x="169" y="68"/>
                  </a:lnTo>
                  <a:lnTo>
                    <a:pt x="183" y="63"/>
                  </a:lnTo>
                  <a:lnTo>
                    <a:pt x="199" y="59"/>
                  </a:lnTo>
                  <a:lnTo>
                    <a:pt x="215" y="54"/>
                  </a:lnTo>
                  <a:lnTo>
                    <a:pt x="233" y="50"/>
                  </a:lnTo>
                  <a:lnTo>
                    <a:pt x="252" y="45"/>
                  </a:lnTo>
                  <a:lnTo>
                    <a:pt x="273" y="39"/>
                  </a:lnTo>
                  <a:lnTo>
                    <a:pt x="275" y="39"/>
                  </a:lnTo>
                  <a:lnTo>
                    <a:pt x="281" y="38"/>
                  </a:lnTo>
                  <a:lnTo>
                    <a:pt x="290" y="36"/>
                  </a:lnTo>
                  <a:lnTo>
                    <a:pt x="303" y="33"/>
                  </a:lnTo>
                  <a:lnTo>
                    <a:pt x="319" y="30"/>
                  </a:lnTo>
                  <a:lnTo>
                    <a:pt x="336" y="26"/>
                  </a:lnTo>
                  <a:lnTo>
                    <a:pt x="355" y="23"/>
                  </a:lnTo>
                  <a:lnTo>
                    <a:pt x="375" y="20"/>
                  </a:lnTo>
                  <a:lnTo>
                    <a:pt x="397" y="16"/>
                  </a:lnTo>
                  <a:lnTo>
                    <a:pt x="418" y="13"/>
                  </a:lnTo>
                  <a:lnTo>
                    <a:pt x="440" y="9"/>
                  </a:lnTo>
                  <a:lnTo>
                    <a:pt x="461" y="6"/>
                  </a:lnTo>
                  <a:lnTo>
                    <a:pt x="481" y="3"/>
                  </a:lnTo>
                  <a:lnTo>
                    <a:pt x="500" y="1"/>
                  </a:lnTo>
                  <a:lnTo>
                    <a:pt x="516" y="0"/>
                  </a:lnTo>
                  <a:lnTo>
                    <a:pt x="531" y="0"/>
                  </a:lnTo>
                  <a:lnTo>
                    <a:pt x="556" y="0"/>
                  </a:lnTo>
                  <a:lnTo>
                    <a:pt x="582" y="2"/>
                  </a:lnTo>
                  <a:lnTo>
                    <a:pt x="606" y="7"/>
                  </a:lnTo>
                  <a:lnTo>
                    <a:pt x="629" y="13"/>
                  </a:lnTo>
                  <a:lnTo>
                    <a:pt x="650" y="22"/>
                  </a:lnTo>
                  <a:lnTo>
                    <a:pt x="668" y="33"/>
                  </a:lnTo>
                  <a:lnTo>
                    <a:pt x="685" y="50"/>
                  </a:lnTo>
                  <a:lnTo>
                    <a:pt x="699" y="69"/>
                  </a:lnTo>
                  <a:lnTo>
                    <a:pt x="711" y="98"/>
                  </a:lnTo>
                  <a:lnTo>
                    <a:pt x="718" y="131"/>
                  </a:lnTo>
                  <a:lnTo>
                    <a:pt x="721" y="169"/>
                  </a:lnTo>
                  <a:lnTo>
                    <a:pt x="722" y="209"/>
                  </a:lnTo>
                  <a:lnTo>
                    <a:pt x="722" y="249"/>
                  </a:lnTo>
                  <a:lnTo>
                    <a:pt x="720" y="289"/>
                  </a:lnTo>
                  <a:lnTo>
                    <a:pt x="719" y="327"/>
                  </a:lnTo>
                  <a:lnTo>
                    <a:pt x="719" y="362"/>
                  </a:lnTo>
                  <a:lnTo>
                    <a:pt x="716" y="391"/>
                  </a:lnTo>
                  <a:lnTo>
                    <a:pt x="715" y="417"/>
                  </a:lnTo>
                  <a:lnTo>
                    <a:pt x="713" y="445"/>
                  </a:lnTo>
                  <a:lnTo>
                    <a:pt x="708" y="470"/>
                  </a:lnTo>
                  <a:lnTo>
                    <a:pt x="700" y="494"/>
                  </a:lnTo>
                  <a:lnTo>
                    <a:pt x="689" y="516"/>
                  </a:lnTo>
                  <a:lnTo>
                    <a:pt x="673" y="537"/>
                  </a:lnTo>
                  <a:lnTo>
                    <a:pt x="650" y="555"/>
                  </a:lnTo>
                  <a:lnTo>
                    <a:pt x="638" y="562"/>
                  </a:lnTo>
                  <a:lnTo>
                    <a:pt x="625" y="570"/>
                  </a:lnTo>
                  <a:lnTo>
                    <a:pt x="614" y="577"/>
                  </a:lnTo>
                  <a:lnTo>
                    <a:pt x="602" y="584"/>
                  </a:lnTo>
                  <a:lnTo>
                    <a:pt x="590" y="592"/>
                  </a:lnTo>
                  <a:lnTo>
                    <a:pt x="578" y="598"/>
                  </a:lnTo>
                  <a:lnTo>
                    <a:pt x="565" y="604"/>
                  </a:lnTo>
                  <a:lnTo>
                    <a:pt x="553" y="609"/>
                  </a:lnTo>
                  <a:lnTo>
                    <a:pt x="503" y="903"/>
                  </a:lnTo>
                  <a:lnTo>
                    <a:pt x="478" y="903"/>
                  </a:lnTo>
                  <a:lnTo>
                    <a:pt x="589" y="215"/>
                  </a:lnTo>
                  <a:lnTo>
                    <a:pt x="577" y="213"/>
                  </a:lnTo>
                  <a:lnTo>
                    <a:pt x="561" y="213"/>
                  </a:lnTo>
                  <a:lnTo>
                    <a:pt x="542" y="215"/>
                  </a:lnTo>
                  <a:lnTo>
                    <a:pt x="522" y="219"/>
                  </a:lnTo>
                  <a:lnTo>
                    <a:pt x="500" y="225"/>
                  </a:lnTo>
                  <a:lnTo>
                    <a:pt x="481" y="230"/>
                  </a:lnTo>
                  <a:lnTo>
                    <a:pt x="465" y="235"/>
                  </a:lnTo>
                  <a:lnTo>
                    <a:pt x="454" y="241"/>
                  </a:lnTo>
                  <a:lnTo>
                    <a:pt x="356" y="9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36"/>
            <p:cNvSpPr>
              <a:spLocks/>
            </p:cNvSpPr>
            <p:nvPr/>
          </p:nvSpPr>
          <p:spPr bwMode="auto">
            <a:xfrm>
              <a:off x="5654" y="3724"/>
              <a:ext cx="214" cy="263"/>
            </a:xfrm>
            <a:custGeom>
              <a:avLst/>
              <a:gdLst>
                <a:gd name="T0" fmla="*/ 204 w 428"/>
                <a:gd name="T1" fmla="*/ 3 h 526"/>
                <a:gd name="T2" fmla="*/ 184 w 428"/>
                <a:gd name="T3" fmla="*/ 9 h 526"/>
                <a:gd name="T4" fmla="*/ 165 w 428"/>
                <a:gd name="T5" fmla="*/ 14 h 526"/>
                <a:gd name="T6" fmla="*/ 148 w 428"/>
                <a:gd name="T7" fmla="*/ 21 h 526"/>
                <a:gd name="T8" fmla="*/ 130 w 428"/>
                <a:gd name="T9" fmla="*/ 27 h 526"/>
                <a:gd name="T10" fmla="*/ 113 w 428"/>
                <a:gd name="T11" fmla="*/ 33 h 526"/>
                <a:gd name="T12" fmla="*/ 96 w 428"/>
                <a:gd name="T13" fmla="*/ 39 h 526"/>
                <a:gd name="T14" fmla="*/ 79 w 428"/>
                <a:gd name="T15" fmla="*/ 46 h 526"/>
                <a:gd name="T16" fmla="*/ 58 w 428"/>
                <a:gd name="T17" fmla="*/ 58 h 526"/>
                <a:gd name="T18" fmla="*/ 39 w 428"/>
                <a:gd name="T19" fmla="*/ 84 h 526"/>
                <a:gd name="T20" fmla="*/ 29 w 428"/>
                <a:gd name="T21" fmla="*/ 114 h 526"/>
                <a:gd name="T22" fmla="*/ 23 w 428"/>
                <a:gd name="T23" fmla="*/ 146 h 526"/>
                <a:gd name="T24" fmla="*/ 18 w 428"/>
                <a:gd name="T25" fmla="*/ 263 h 526"/>
                <a:gd name="T26" fmla="*/ 14 w 428"/>
                <a:gd name="T27" fmla="*/ 263 h 526"/>
                <a:gd name="T28" fmla="*/ 8 w 428"/>
                <a:gd name="T29" fmla="*/ 262 h 526"/>
                <a:gd name="T30" fmla="*/ 3 w 428"/>
                <a:gd name="T31" fmla="*/ 260 h 526"/>
                <a:gd name="T32" fmla="*/ 1 w 428"/>
                <a:gd name="T33" fmla="*/ 259 h 526"/>
                <a:gd name="T34" fmla="*/ 0 w 428"/>
                <a:gd name="T35" fmla="*/ 206 h 526"/>
                <a:gd name="T36" fmla="*/ 4 w 428"/>
                <a:gd name="T37" fmla="*/ 153 h 526"/>
                <a:gd name="T38" fmla="*/ 15 w 428"/>
                <a:gd name="T39" fmla="*/ 103 h 526"/>
                <a:gd name="T40" fmla="*/ 38 w 428"/>
                <a:gd name="T41" fmla="*/ 58 h 526"/>
                <a:gd name="T42" fmla="*/ 55 w 428"/>
                <a:gd name="T43" fmla="*/ 47 h 526"/>
                <a:gd name="T44" fmla="*/ 72 w 428"/>
                <a:gd name="T45" fmla="*/ 39 h 526"/>
                <a:gd name="T46" fmla="*/ 90 w 428"/>
                <a:gd name="T47" fmla="*/ 31 h 526"/>
                <a:gd name="T48" fmla="*/ 108 w 428"/>
                <a:gd name="T49" fmla="*/ 24 h 526"/>
                <a:gd name="T50" fmla="*/ 127 w 428"/>
                <a:gd name="T51" fmla="*/ 19 h 526"/>
                <a:gd name="T52" fmla="*/ 146 w 428"/>
                <a:gd name="T53" fmla="*/ 13 h 526"/>
                <a:gd name="T54" fmla="*/ 165 w 428"/>
                <a:gd name="T55" fmla="*/ 8 h 526"/>
                <a:gd name="T56" fmla="*/ 184 w 428"/>
                <a:gd name="T57" fmla="*/ 4 h 526"/>
                <a:gd name="T58" fmla="*/ 191 w 428"/>
                <a:gd name="T59" fmla="*/ 2 h 526"/>
                <a:gd name="T60" fmla="*/ 199 w 428"/>
                <a:gd name="T61" fmla="*/ 2 h 526"/>
                <a:gd name="T62" fmla="*/ 207 w 428"/>
                <a:gd name="T63" fmla="*/ 1 h 526"/>
                <a:gd name="T64" fmla="*/ 214 w 428"/>
                <a:gd name="T65" fmla="*/ 0 h 5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8" h="526">
                  <a:moveTo>
                    <a:pt x="428" y="0"/>
                  </a:moveTo>
                  <a:lnTo>
                    <a:pt x="407" y="5"/>
                  </a:lnTo>
                  <a:lnTo>
                    <a:pt x="388" y="11"/>
                  </a:lnTo>
                  <a:lnTo>
                    <a:pt x="368" y="17"/>
                  </a:lnTo>
                  <a:lnTo>
                    <a:pt x="349" y="23"/>
                  </a:lnTo>
                  <a:lnTo>
                    <a:pt x="330" y="28"/>
                  </a:lnTo>
                  <a:lnTo>
                    <a:pt x="312" y="34"/>
                  </a:lnTo>
                  <a:lnTo>
                    <a:pt x="295" y="41"/>
                  </a:lnTo>
                  <a:lnTo>
                    <a:pt x="276" y="47"/>
                  </a:lnTo>
                  <a:lnTo>
                    <a:pt x="259" y="53"/>
                  </a:lnTo>
                  <a:lnTo>
                    <a:pt x="242" y="60"/>
                  </a:lnTo>
                  <a:lnTo>
                    <a:pt x="225" y="65"/>
                  </a:lnTo>
                  <a:lnTo>
                    <a:pt x="208" y="71"/>
                  </a:lnTo>
                  <a:lnTo>
                    <a:pt x="191" y="78"/>
                  </a:lnTo>
                  <a:lnTo>
                    <a:pt x="175" y="84"/>
                  </a:lnTo>
                  <a:lnTo>
                    <a:pt x="157" y="91"/>
                  </a:lnTo>
                  <a:lnTo>
                    <a:pt x="141" y="96"/>
                  </a:lnTo>
                  <a:lnTo>
                    <a:pt x="115" y="116"/>
                  </a:lnTo>
                  <a:lnTo>
                    <a:pt x="94" y="140"/>
                  </a:lnTo>
                  <a:lnTo>
                    <a:pt x="78" y="167"/>
                  </a:lnTo>
                  <a:lnTo>
                    <a:pt x="66" y="197"/>
                  </a:lnTo>
                  <a:lnTo>
                    <a:pt x="57" y="228"/>
                  </a:lnTo>
                  <a:lnTo>
                    <a:pt x="50" y="260"/>
                  </a:lnTo>
                  <a:lnTo>
                    <a:pt x="45" y="292"/>
                  </a:lnTo>
                  <a:lnTo>
                    <a:pt x="39" y="323"/>
                  </a:lnTo>
                  <a:lnTo>
                    <a:pt x="35" y="525"/>
                  </a:lnTo>
                  <a:lnTo>
                    <a:pt x="32" y="526"/>
                  </a:lnTo>
                  <a:lnTo>
                    <a:pt x="27" y="526"/>
                  </a:lnTo>
                  <a:lnTo>
                    <a:pt x="22" y="525"/>
                  </a:lnTo>
                  <a:lnTo>
                    <a:pt x="16" y="524"/>
                  </a:lnTo>
                  <a:lnTo>
                    <a:pt x="10" y="522"/>
                  </a:lnTo>
                  <a:lnTo>
                    <a:pt x="5" y="520"/>
                  </a:lnTo>
                  <a:lnTo>
                    <a:pt x="2" y="518"/>
                  </a:lnTo>
                  <a:lnTo>
                    <a:pt x="1" y="518"/>
                  </a:lnTo>
                  <a:lnTo>
                    <a:pt x="0" y="465"/>
                  </a:lnTo>
                  <a:lnTo>
                    <a:pt x="0" y="412"/>
                  </a:lnTo>
                  <a:lnTo>
                    <a:pt x="2" y="358"/>
                  </a:lnTo>
                  <a:lnTo>
                    <a:pt x="7" y="306"/>
                  </a:lnTo>
                  <a:lnTo>
                    <a:pt x="16" y="254"/>
                  </a:lnTo>
                  <a:lnTo>
                    <a:pt x="30" y="205"/>
                  </a:lnTo>
                  <a:lnTo>
                    <a:pt x="49" y="159"/>
                  </a:lnTo>
                  <a:lnTo>
                    <a:pt x="76" y="115"/>
                  </a:lnTo>
                  <a:lnTo>
                    <a:pt x="92" y="105"/>
                  </a:lnTo>
                  <a:lnTo>
                    <a:pt x="109" y="94"/>
                  </a:lnTo>
                  <a:lnTo>
                    <a:pt x="126" y="85"/>
                  </a:lnTo>
                  <a:lnTo>
                    <a:pt x="144" y="77"/>
                  </a:lnTo>
                  <a:lnTo>
                    <a:pt x="161" y="69"/>
                  </a:lnTo>
                  <a:lnTo>
                    <a:pt x="179" y="61"/>
                  </a:lnTo>
                  <a:lnTo>
                    <a:pt x="198" y="54"/>
                  </a:lnTo>
                  <a:lnTo>
                    <a:pt x="216" y="48"/>
                  </a:lnTo>
                  <a:lnTo>
                    <a:pt x="235" y="41"/>
                  </a:lnTo>
                  <a:lnTo>
                    <a:pt x="253" y="37"/>
                  </a:lnTo>
                  <a:lnTo>
                    <a:pt x="272" y="31"/>
                  </a:lnTo>
                  <a:lnTo>
                    <a:pt x="291" y="25"/>
                  </a:lnTo>
                  <a:lnTo>
                    <a:pt x="310" y="20"/>
                  </a:lnTo>
                  <a:lnTo>
                    <a:pt x="329" y="16"/>
                  </a:lnTo>
                  <a:lnTo>
                    <a:pt x="348" y="11"/>
                  </a:lnTo>
                  <a:lnTo>
                    <a:pt x="367" y="7"/>
                  </a:lnTo>
                  <a:lnTo>
                    <a:pt x="375" y="5"/>
                  </a:lnTo>
                  <a:lnTo>
                    <a:pt x="382" y="4"/>
                  </a:lnTo>
                  <a:lnTo>
                    <a:pt x="390" y="3"/>
                  </a:lnTo>
                  <a:lnTo>
                    <a:pt x="398" y="3"/>
                  </a:lnTo>
                  <a:lnTo>
                    <a:pt x="405" y="2"/>
                  </a:lnTo>
                  <a:lnTo>
                    <a:pt x="413" y="1"/>
                  </a:lnTo>
                  <a:lnTo>
                    <a:pt x="420" y="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37"/>
            <p:cNvSpPr>
              <a:spLocks/>
            </p:cNvSpPr>
            <p:nvPr/>
          </p:nvSpPr>
          <p:spPr bwMode="auto">
            <a:xfrm>
              <a:off x="5785" y="3811"/>
              <a:ext cx="64" cy="331"/>
            </a:xfrm>
            <a:custGeom>
              <a:avLst/>
              <a:gdLst>
                <a:gd name="T0" fmla="*/ 0 w 128"/>
                <a:gd name="T1" fmla="*/ 331 h 661"/>
                <a:gd name="T2" fmla="*/ 37 w 128"/>
                <a:gd name="T3" fmla="*/ 108 h 661"/>
                <a:gd name="T4" fmla="*/ 57 w 128"/>
                <a:gd name="T5" fmla="*/ 3 h 661"/>
                <a:gd name="T6" fmla="*/ 57 w 128"/>
                <a:gd name="T7" fmla="*/ 1 h 661"/>
                <a:gd name="T8" fmla="*/ 59 w 128"/>
                <a:gd name="T9" fmla="*/ 0 h 661"/>
                <a:gd name="T10" fmla="*/ 62 w 128"/>
                <a:gd name="T11" fmla="*/ 0 h 661"/>
                <a:gd name="T12" fmla="*/ 64 w 128"/>
                <a:gd name="T13" fmla="*/ 0 h 661"/>
                <a:gd name="T14" fmla="*/ 46 w 128"/>
                <a:gd name="T15" fmla="*/ 111 h 661"/>
                <a:gd name="T16" fmla="*/ 10 w 128"/>
                <a:gd name="T17" fmla="*/ 331 h 661"/>
                <a:gd name="T18" fmla="*/ 0 w 128"/>
                <a:gd name="T19" fmla="*/ 331 h 6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661">
                  <a:moveTo>
                    <a:pt x="0" y="661"/>
                  </a:moveTo>
                  <a:lnTo>
                    <a:pt x="74" y="215"/>
                  </a:lnTo>
                  <a:lnTo>
                    <a:pt x="113" y="6"/>
                  </a:lnTo>
                  <a:lnTo>
                    <a:pt x="114" y="1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92" y="222"/>
                  </a:lnTo>
                  <a:lnTo>
                    <a:pt x="20" y="661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38"/>
            <p:cNvSpPr>
              <a:spLocks/>
            </p:cNvSpPr>
            <p:nvPr/>
          </p:nvSpPr>
          <p:spPr bwMode="auto">
            <a:xfrm>
              <a:off x="5141" y="3239"/>
              <a:ext cx="44" cy="198"/>
            </a:xfrm>
            <a:custGeom>
              <a:avLst/>
              <a:gdLst>
                <a:gd name="T0" fmla="*/ 44 w 88"/>
                <a:gd name="T1" fmla="*/ 197 h 395"/>
                <a:gd name="T2" fmla="*/ 40 w 88"/>
                <a:gd name="T3" fmla="*/ 0 h 395"/>
                <a:gd name="T4" fmla="*/ 0 w 88"/>
                <a:gd name="T5" fmla="*/ 1 h 395"/>
                <a:gd name="T6" fmla="*/ 5 w 88"/>
                <a:gd name="T7" fmla="*/ 198 h 395"/>
                <a:gd name="T8" fmla="*/ 44 w 88"/>
                <a:gd name="T9" fmla="*/ 197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395">
                  <a:moveTo>
                    <a:pt x="88" y="394"/>
                  </a:moveTo>
                  <a:lnTo>
                    <a:pt x="79" y="0"/>
                  </a:lnTo>
                  <a:lnTo>
                    <a:pt x="0" y="1"/>
                  </a:lnTo>
                  <a:lnTo>
                    <a:pt x="9" y="395"/>
                  </a:lnTo>
                  <a:lnTo>
                    <a:pt x="88" y="394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39"/>
            <p:cNvSpPr>
              <a:spLocks/>
            </p:cNvSpPr>
            <p:nvPr/>
          </p:nvSpPr>
          <p:spPr bwMode="auto">
            <a:xfrm>
              <a:off x="5197" y="3162"/>
              <a:ext cx="45" cy="273"/>
            </a:xfrm>
            <a:custGeom>
              <a:avLst/>
              <a:gdLst>
                <a:gd name="T0" fmla="*/ 45 w 90"/>
                <a:gd name="T1" fmla="*/ 272 h 545"/>
                <a:gd name="T2" fmla="*/ 40 w 90"/>
                <a:gd name="T3" fmla="*/ 0 h 545"/>
                <a:gd name="T4" fmla="*/ 0 w 90"/>
                <a:gd name="T5" fmla="*/ 1 h 545"/>
                <a:gd name="T6" fmla="*/ 5 w 90"/>
                <a:gd name="T7" fmla="*/ 273 h 545"/>
                <a:gd name="T8" fmla="*/ 45 w 90"/>
                <a:gd name="T9" fmla="*/ 272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545">
                  <a:moveTo>
                    <a:pt x="90" y="543"/>
                  </a:moveTo>
                  <a:lnTo>
                    <a:pt x="80" y="0"/>
                  </a:lnTo>
                  <a:lnTo>
                    <a:pt x="0" y="2"/>
                  </a:lnTo>
                  <a:lnTo>
                    <a:pt x="9" y="545"/>
                  </a:lnTo>
                  <a:lnTo>
                    <a:pt x="90" y="543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40"/>
            <p:cNvSpPr>
              <a:spLocks/>
            </p:cNvSpPr>
            <p:nvPr/>
          </p:nvSpPr>
          <p:spPr bwMode="auto">
            <a:xfrm>
              <a:off x="5252" y="3207"/>
              <a:ext cx="45" cy="225"/>
            </a:xfrm>
            <a:custGeom>
              <a:avLst/>
              <a:gdLst>
                <a:gd name="T0" fmla="*/ 45 w 90"/>
                <a:gd name="T1" fmla="*/ 224 h 450"/>
                <a:gd name="T2" fmla="*/ 40 w 90"/>
                <a:gd name="T3" fmla="*/ 0 h 450"/>
                <a:gd name="T4" fmla="*/ 0 w 90"/>
                <a:gd name="T5" fmla="*/ 2 h 450"/>
                <a:gd name="T6" fmla="*/ 5 w 90"/>
                <a:gd name="T7" fmla="*/ 225 h 450"/>
                <a:gd name="T8" fmla="*/ 45 w 90"/>
                <a:gd name="T9" fmla="*/ 224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50">
                  <a:moveTo>
                    <a:pt x="90" y="448"/>
                  </a:moveTo>
                  <a:lnTo>
                    <a:pt x="79" y="0"/>
                  </a:lnTo>
                  <a:lnTo>
                    <a:pt x="0" y="3"/>
                  </a:lnTo>
                  <a:lnTo>
                    <a:pt x="9" y="450"/>
                  </a:lnTo>
                  <a:lnTo>
                    <a:pt x="90" y="448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3" name="Line 41"/>
          <p:cNvSpPr>
            <a:spLocks noChangeShapeType="1"/>
          </p:cNvSpPr>
          <p:nvPr/>
        </p:nvSpPr>
        <p:spPr bwMode="auto">
          <a:xfrm flipH="1" flipV="1">
            <a:off x="4941888" y="2638425"/>
            <a:ext cx="2252662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74" name="Text Box 42"/>
          <p:cNvSpPr txBox="1">
            <a:spLocks noChangeArrowheads="1"/>
          </p:cNvSpPr>
          <p:nvPr/>
        </p:nvSpPr>
        <p:spPr bwMode="auto">
          <a:xfrm>
            <a:off x="7229475" y="1679575"/>
            <a:ext cx="1492250" cy="6159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defTabSz="2508250"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 defTabSz="25082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700" b="1">
                <a:solidFill>
                  <a:schemeClr val="tx1"/>
                </a:solidFill>
              </a:rPr>
              <a:t>NSF TeraGrid</a:t>
            </a:r>
          </a:p>
          <a:p>
            <a:pPr eaLnBrk="1" hangingPunct="1">
              <a:buClrTx/>
              <a:buFontTx/>
              <a:buNone/>
            </a:pPr>
            <a:r>
              <a:rPr lang="en-US" sz="1700">
                <a:solidFill>
                  <a:schemeClr val="tx1"/>
                </a:solidFill>
              </a:rPr>
              <a:t>1000+ CPUs</a:t>
            </a:r>
          </a:p>
        </p:txBody>
      </p:sp>
      <p:sp>
        <p:nvSpPr>
          <p:cNvPr id="11275" name="Text Box 43"/>
          <p:cNvSpPr txBox="1">
            <a:spLocks noChangeArrowheads="1"/>
          </p:cNvSpPr>
          <p:nvPr/>
        </p:nvSpPr>
        <p:spPr bwMode="auto">
          <a:xfrm>
            <a:off x="3421063" y="3503613"/>
            <a:ext cx="1444625" cy="8747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defTabSz="2508250"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 defTabSz="25082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700" b="1">
                <a:solidFill>
                  <a:schemeClr val="tx1"/>
                </a:solidFill>
              </a:rPr>
              <a:t>Edwards Lab</a:t>
            </a:r>
          </a:p>
          <a:p>
            <a:pPr eaLnBrk="1" hangingPunct="1">
              <a:buClrTx/>
              <a:buFontTx/>
              <a:buNone/>
            </a:pPr>
            <a:r>
              <a:rPr lang="en-US" sz="1700">
                <a:solidFill>
                  <a:schemeClr val="tx1"/>
                </a:solidFill>
              </a:rPr>
              <a:t>Scheduler &amp;</a:t>
            </a:r>
          </a:p>
          <a:p>
            <a:pPr eaLnBrk="1" hangingPunct="1">
              <a:buClrTx/>
              <a:buFontTx/>
              <a:buNone/>
            </a:pPr>
            <a:r>
              <a:rPr lang="en-US" sz="1700">
                <a:solidFill>
                  <a:schemeClr val="tx1"/>
                </a:solidFill>
              </a:rPr>
              <a:t>80+ CPUs</a:t>
            </a:r>
          </a:p>
        </p:txBody>
      </p:sp>
      <p:pic>
        <p:nvPicPr>
          <p:cNvPr id="11276" name="Picture 44" descr="MCj043159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595563"/>
            <a:ext cx="5556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45" descr="MCj043159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009775"/>
            <a:ext cx="555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 Box 46"/>
          <p:cNvSpPr txBox="1">
            <a:spLocks noChangeArrowheads="1"/>
          </p:cNvSpPr>
          <p:nvPr/>
        </p:nvSpPr>
        <p:spPr bwMode="auto">
          <a:xfrm>
            <a:off x="5408613" y="3148013"/>
            <a:ext cx="1454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508250"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 defTabSz="25082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700">
                <a:solidFill>
                  <a:schemeClr val="tx1"/>
                </a:solidFill>
              </a:rPr>
              <a:t>Secure</a:t>
            </a:r>
          </a:p>
          <a:p>
            <a:pPr eaLnBrk="1" hangingPunct="1">
              <a:buClrTx/>
              <a:buFontTx/>
              <a:buNone/>
            </a:pPr>
            <a:r>
              <a:rPr lang="en-US" sz="170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11279" name="Text Box 47"/>
          <p:cNvSpPr txBox="1">
            <a:spLocks noChangeArrowheads="1"/>
          </p:cNvSpPr>
          <p:nvPr/>
        </p:nvSpPr>
        <p:spPr bwMode="auto">
          <a:xfrm>
            <a:off x="5626100" y="2252663"/>
            <a:ext cx="18399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508250"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 defTabSz="25082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700">
                <a:solidFill>
                  <a:schemeClr val="tx1"/>
                </a:solidFill>
              </a:rPr>
              <a:t>Heterogeneous</a:t>
            </a:r>
          </a:p>
          <a:p>
            <a:pPr eaLnBrk="1" hangingPunct="1">
              <a:buClrTx/>
              <a:buFontTx/>
              <a:buNone/>
            </a:pPr>
            <a:r>
              <a:rPr lang="en-US" sz="1700">
                <a:solidFill>
                  <a:schemeClr val="tx1"/>
                </a:solidFill>
              </a:rPr>
              <a:t>compute resources</a:t>
            </a:r>
          </a:p>
        </p:txBody>
      </p:sp>
      <p:pic>
        <p:nvPicPr>
          <p:cNvPr id="11280" name="Picture 48" descr="MCj041048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2751138"/>
            <a:ext cx="4175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 Box 49"/>
          <p:cNvSpPr txBox="1">
            <a:spLocks noChangeArrowheads="1"/>
          </p:cNvSpPr>
          <p:nvPr/>
        </p:nvSpPr>
        <p:spPr bwMode="auto">
          <a:xfrm>
            <a:off x="2168525" y="4729163"/>
            <a:ext cx="1431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508250"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 defTabSz="25082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700">
                <a:solidFill>
                  <a:schemeClr val="tx1"/>
                </a:solidFill>
              </a:rPr>
              <a:t>Single, simple</a:t>
            </a:r>
            <a:br>
              <a:rPr lang="en-US" sz="1700">
                <a:solidFill>
                  <a:schemeClr val="tx1"/>
                </a:solidFill>
              </a:rPr>
            </a:br>
            <a:r>
              <a:rPr lang="en-US" sz="1700">
                <a:solidFill>
                  <a:schemeClr val="tx1"/>
                </a:solidFill>
              </a:rPr>
              <a:t>search request</a:t>
            </a:r>
          </a:p>
        </p:txBody>
      </p:sp>
      <p:sp>
        <p:nvSpPr>
          <p:cNvPr id="11282" name="Text Box 50"/>
          <p:cNvSpPr txBox="1">
            <a:spLocks noChangeArrowheads="1"/>
          </p:cNvSpPr>
          <p:nvPr/>
        </p:nvSpPr>
        <p:spPr bwMode="auto">
          <a:xfrm>
            <a:off x="4108450" y="4543425"/>
            <a:ext cx="182245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508250"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 defTabSz="25082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700">
                <a:solidFill>
                  <a:srgbClr val="CC0000"/>
                </a:solidFill>
              </a:rPr>
              <a:t>Scales easily to </a:t>
            </a:r>
            <a:br>
              <a:rPr lang="en-US" sz="1700">
                <a:solidFill>
                  <a:srgbClr val="CC0000"/>
                </a:solidFill>
              </a:rPr>
            </a:br>
            <a:r>
              <a:rPr lang="en-US" sz="1700">
                <a:solidFill>
                  <a:srgbClr val="CC0000"/>
                </a:solidFill>
              </a:rPr>
              <a:t>250+ simultaneous</a:t>
            </a:r>
            <a:br>
              <a:rPr lang="en-US" sz="1700">
                <a:solidFill>
                  <a:srgbClr val="CC0000"/>
                </a:solidFill>
              </a:rPr>
            </a:br>
            <a:r>
              <a:rPr lang="en-US" sz="1700">
                <a:solidFill>
                  <a:srgbClr val="CC0000"/>
                </a:solidFill>
              </a:rPr>
              <a:t>searches</a:t>
            </a:r>
          </a:p>
        </p:txBody>
      </p:sp>
      <p:sp>
        <p:nvSpPr>
          <p:cNvPr id="11283" name="Text Box 51"/>
          <p:cNvSpPr txBox="1">
            <a:spLocks noChangeArrowheads="1"/>
          </p:cNvSpPr>
          <p:nvPr/>
        </p:nvSpPr>
        <p:spPr bwMode="auto">
          <a:xfrm>
            <a:off x="3235325" y="1504950"/>
            <a:ext cx="6619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508250"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 defTabSz="25082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000" b="1" i="1">
                <a:solidFill>
                  <a:schemeClr val="tx1"/>
                </a:solidFill>
              </a:rPr>
              <a:t>X!Tandem,</a:t>
            </a:r>
          </a:p>
          <a:p>
            <a:pPr eaLnBrk="1" hangingPunct="1">
              <a:buClrTx/>
              <a:buFontTx/>
              <a:buNone/>
            </a:pPr>
            <a:r>
              <a:rPr lang="en-US" sz="1000" b="1" i="1">
                <a:solidFill>
                  <a:schemeClr val="tx1"/>
                </a:solidFill>
              </a:rPr>
              <a:t>KScore,</a:t>
            </a:r>
          </a:p>
          <a:p>
            <a:pPr eaLnBrk="1" hangingPunct="1">
              <a:buClrTx/>
              <a:buFontTx/>
              <a:buNone/>
            </a:pPr>
            <a:r>
              <a:rPr lang="en-US" sz="1000" b="1" i="1">
                <a:solidFill>
                  <a:schemeClr val="tx1"/>
                </a:solidFill>
              </a:rPr>
              <a:t>OMSSA,</a:t>
            </a:r>
          </a:p>
          <a:p>
            <a:pPr eaLnBrk="1" hangingPunct="1">
              <a:buClrTx/>
              <a:buFontTx/>
              <a:buNone/>
            </a:pPr>
            <a:r>
              <a:rPr lang="en-US" sz="1000" b="1" i="1">
                <a:solidFill>
                  <a:schemeClr val="tx1"/>
                </a:solidFill>
              </a:rPr>
              <a:t>MyriMatch,</a:t>
            </a:r>
          </a:p>
          <a:p>
            <a:pPr eaLnBrk="1" hangingPunct="1">
              <a:buClrTx/>
              <a:buFontTx/>
              <a:buNone/>
            </a:pPr>
            <a:r>
              <a:rPr lang="en-US" sz="1000" b="1" i="1">
                <a:solidFill>
                  <a:schemeClr val="tx1"/>
                </a:solidFill>
              </a:rPr>
              <a:t>Mascot</a:t>
            </a:r>
          </a:p>
          <a:p>
            <a:pPr eaLnBrk="1" hangingPunct="1">
              <a:buClrTx/>
              <a:buFontTx/>
              <a:buNone/>
            </a:pPr>
            <a:r>
              <a:rPr lang="en-US" sz="1000" b="1" i="1">
                <a:solidFill>
                  <a:schemeClr val="tx1"/>
                </a:solidFill>
              </a:rPr>
              <a:t>(1 core).</a:t>
            </a:r>
          </a:p>
        </p:txBody>
      </p:sp>
      <p:sp>
        <p:nvSpPr>
          <p:cNvPr id="11284" name="Text Box 52"/>
          <p:cNvSpPr txBox="1">
            <a:spLocks noChangeArrowheads="1"/>
          </p:cNvSpPr>
          <p:nvPr/>
        </p:nvSpPr>
        <p:spPr bwMode="auto">
          <a:xfrm>
            <a:off x="8318500" y="2557463"/>
            <a:ext cx="6619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2508250"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 defTabSz="25082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000" b="1" i="1">
                <a:solidFill>
                  <a:schemeClr val="tx1"/>
                </a:solidFill>
              </a:rPr>
              <a:t>X!Tandem,</a:t>
            </a:r>
          </a:p>
          <a:p>
            <a:pPr eaLnBrk="1" hangingPunct="1">
              <a:buClrTx/>
              <a:buFontTx/>
              <a:buNone/>
            </a:pPr>
            <a:r>
              <a:rPr lang="en-US" sz="1000" b="1" i="1">
                <a:solidFill>
                  <a:schemeClr val="tx1"/>
                </a:solidFill>
              </a:rPr>
              <a:t>KScore,</a:t>
            </a:r>
          </a:p>
          <a:p>
            <a:pPr eaLnBrk="1" hangingPunct="1">
              <a:buClrTx/>
              <a:buFontTx/>
              <a:buNone/>
            </a:pPr>
            <a:r>
              <a:rPr lang="en-US" sz="1000" b="1" i="1">
                <a:solidFill>
                  <a:schemeClr val="tx1"/>
                </a:solidFill>
              </a:rPr>
              <a:t>OMSSA, </a:t>
            </a:r>
            <a:br>
              <a:rPr lang="en-US" sz="1000" b="1" i="1">
                <a:solidFill>
                  <a:schemeClr val="tx1"/>
                </a:solidFill>
              </a:rPr>
            </a:br>
            <a:r>
              <a:rPr lang="en-US" sz="1000" b="1" i="1">
                <a:solidFill>
                  <a:schemeClr val="tx1"/>
                </a:solidFill>
              </a:rPr>
              <a:t>MyriMatch.</a:t>
            </a:r>
          </a:p>
        </p:txBody>
      </p:sp>
      <p:pic>
        <p:nvPicPr>
          <p:cNvPr id="11285" name="Picture 6" descr="MCj040415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4340225"/>
            <a:ext cx="14938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Line 41"/>
          <p:cNvSpPr>
            <a:spLocks noChangeShapeType="1"/>
          </p:cNvSpPr>
          <p:nvPr/>
        </p:nvSpPr>
        <p:spPr bwMode="auto">
          <a:xfrm flipH="1" flipV="1">
            <a:off x="4865688" y="3108325"/>
            <a:ext cx="2354262" cy="218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87" name="Text Box 42"/>
          <p:cNvSpPr txBox="1">
            <a:spLocks noChangeArrowheads="1"/>
          </p:cNvSpPr>
          <p:nvPr/>
        </p:nvSpPr>
        <p:spPr bwMode="auto">
          <a:xfrm>
            <a:off x="7231063" y="4106863"/>
            <a:ext cx="1489075" cy="3540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defTabSz="2508250"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 defTabSz="25082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 defTabSz="250825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defTabSz="25082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700" b="1">
                <a:solidFill>
                  <a:schemeClr val="tx1"/>
                </a:solidFill>
              </a:rPr>
              <a:t>Amazon AWS</a:t>
            </a:r>
            <a:endParaRPr lang="en-US" sz="1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False-Discovery-Rate Curves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8" y="1632030"/>
            <a:ext cx="9158128" cy="45790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23C5A-C071-4E42-9CE9-2EA9FF0CF56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4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fld id="{90569029-C2F9-428E-AABC-AB747BF7B2ED}" type="slidenum">
              <a:rPr lang="en-US" altLang="en-US" sz="1000">
                <a:solidFill>
                  <a:schemeClr val="tx1"/>
                </a:solidFill>
              </a:rPr>
              <a:pPr/>
              <a:t>7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C00000"/>
                </a:solidFill>
              </a:rPr>
              <a:t>PeptideMapper</a:t>
            </a:r>
            <a:r>
              <a:rPr lang="en-US" dirty="0" smtClean="0">
                <a:solidFill>
                  <a:srgbClr val="C00000"/>
                </a:solidFill>
              </a:rPr>
              <a:t> Web Service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519238"/>
            <a:ext cx="4757737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720850"/>
            <a:ext cx="47625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568325" y="5062538"/>
            <a:ext cx="2732088" cy="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409575" y="5602288"/>
            <a:ext cx="3341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4950" indent="-234950"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chemeClr val="tx2"/>
                </a:solidFill>
              </a:rPr>
              <a:t>I’m Feeling Lucky</a:t>
            </a:r>
          </a:p>
        </p:txBody>
      </p:sp>
    </p:spTree>
    <p:extLst>
      <p:ext uri="{BB962C8B-B14F-4D97-AF65-F5344CB8AC3E}">
        <p14:creationId xmlns:p14="http://schemas.microsoft.com/office/powerpoint/2010/main" val="37032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4B4E-6AD2-49FC-BC1C-CB0ACAC91D2E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696330" name="Picture 10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527175"/>
            <a:ext cx="4759325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31" name="Picture 11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720850"/>
            <a:ext cx="47593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PeptideMapper</a:t>
            </a:r>
            <a:r>
              <a:rPr lang="en-US" dirty="0">
                <a:solidFill>
                  <a:srgbClr val="C00000"/>
                </a:solidFill>
              </a:rPr>
              <a:t> Web Service</a:t>
            </a:r>
          </a:p>
        </p:txBody>
      </p:sp>
      <p:sp>
        <p:nvSpPr>
          <p:cNvPr id="696325" name="Line 5"/>
          <p:cNvSpPr>
            <a:spLocks noChangeShapeType="1"/>
          </p:cNvSpPr>
          <p:nvPr/>
        </p:nvSpPr>
        <p:spPr bwMode="auto">
          <a:xfrm>
            <a:off x="568325" y="5062538"/>
            <a:ext cx="2732088" cy="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6" name="Text Box 6"/>
          <p:cNvSpPr txBox="1">
            <a:spLocks noChangeArrowheads="1"/>
          </p:cNvSpPr>
          <p:nvPr/>
        </p:nvSpPr>
        <p:spPr bwMode="auto">
          <a:xfrm>
            <a:off x="409575" y="5602288"/>
            <a:ext cx="3341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4950" indent="-234950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>
                <a:solidFill>
                  <a:schemeClr val="tx2"/>
                </a:solidFill>
              </a:rPr>
              <a:t>I’m Feeling Lucky</a:t>
            </a:r>
          </a:p>
        </p:txBody>
      </p:sp>
      <p:pic>
        <p:nvPicPr>
          <p:cNvPr id="696329" name="Picture 9" descr="hgt_genome_57cd_2eea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79"/>
          <a:stretch>
            <a:fillRect/>
          </a:stretch>
        </p:blipFill>
        <p:spPr bwMode="auto">
          <a:xfrm>
            <a:off x="0" y="3227388"/>
            <a:ext cx="9144000" cy="2867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If a tree falls in the forest…</a:t>
            </a:r>
            <a:endParaRPr lang="en-US" sz="4000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C479D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0C479D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0C479D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0C479D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0C479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0C479D"/>
                </a:solidFill>
                <a:latin typeface="Arial" charset="0"/>
              </a:defRPr>
            </a:lvl9pPr>
          </a:lstStyle>
          <a:p>
            <a:fld id="{D31549F2-5E41-4D8C-9C1D-06D91AD4B331}" type="slidenum">
              <a:rPr lang="en-US" altLang="en-US" sz="1200" smtClean="0"/>
              <a:pPr/>
              <a:t>9</a:t>
            </a:fld>
            <a:endParaRPr lang="en-US" altLang="en-US" sz="1400" smtClean="0"/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689100"/>
            <a:ext cx="5976938" cy="2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4002088"/>
            <a:ext cx="5976938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3254" name="Straight Connector 7"/>
          <p:cNvCxnSpPr>
            <a:cxnSpLocks noChangeShapeType="1"/>
          </p:cNvCxnSpPr>
          <p:nvPr/>
        </p:nvCxnSpPr>
        <p:spPr bwMode="auto">
          <a:xfrm>
            <a:off x="1814513" y="5513388"/>
            <a:ext cx="5362575" cy="0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60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twork">
  <a:themeElements>
    <a:clrScheme name="1_Network 11">
      <a:dk1>
        <a:srgbClr val="000000"/>
      </a:dk1>
      <a:lt1>
        <a:srgbClr val="FFFFFF"/>
      </a:lt1>
      <a:dk2>
        <a:srgbClr val="00007A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triangle" w="lg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34950" marR="0" indent="-23495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2"/>
          </a:buClr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C479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triangle" w="lg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34950" marR="0" indent="-23495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2"/>
          </a:buClr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C479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1">
        <a:dk1>
          <a:srgbClr val="000000"/>
        </a:dk1>
        <a:lt1>
          <a:srgbClr val="FFFFFF"/>
        </a:lt1>
        <a:dk2>
          <a:srgbClr val="00007A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5602</TotalTime>
  <Words>247</Words>
  <Application>Microsoft Office PowerPoint</Application>
  <PresentationFormat>On-screen Show (4:3)</PresentationFormat>
  <Paragraphs>80</Paragraphs>
  <Slides>14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1_Network</vt:lpstr>
      <vt:lpstr>Microsoft Office Excel Chart</vt:lpstr>
      <vt:lpstr>Protein bioinformatics and systems biology</vt:lpstr>
      <vt:lpstr>Unannotated Splice Isoform</vt:lpstr>
      <vt:lpstr>Unannotated Splice Isoform</vt:lpstr>
      <vt:lpstr>Halobacterium sp. NRC-1 ORF: GdhA1 </vt:lpstr>
      <vt:lpstr>PepArML Meta-Search Engine</vt:lpstr>
      <vt:lpstr>False-Discovery-Rate Curves</vt:lpstr>
      <vt:lpstr>PeptideMapper Web Service</vt:lpstr>
      <vt:lpstr>PeptideMapper Web Service</vt:lpstr>
      <vt:lpstr>If a tree falls in the forest…</vt:lpstr>
      <vt:lpstr>Nascent polypeptide-associated complex subunit alpha</vt:lpstr>
      <vt:lpstr>Top-down CID Protein Fragmentation from Y. rohdei</vt:lpstr>
      <vt:lpstr>Phyloproteomics of Y. rohdei</vt:lpstr>
      <vt:lpstr>Example Glycopeptide CID Fragmentation Spectrum </vt:lpstr>
      <vt:lpstr>Haptoglobin standard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Faster, More Sensitive Peptide ID by Sequence DB Compression</dc:title>
  <dc:creator>Nathan</dc:creator>
  <cp:lastModifiedBy>Nathan</cp:lastModifiedBy>
  <cp:revision>188</cp:revision>
  <dcterms:created xsi:type="dcterms:W3CDTF">2004-12-06T00:44:14Z</dcterms:created>
  <dcterms:modified xsi:type="dcterms:W3CDTF">2013-01-10T18:49:16Z</dcterms:modified>
</cp:coreProperties>
</file>